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8"/>
  </p:notesMasterIdLst>
  <p:handoutMasterIdLst>
    <p:handoutMasterId r:id="rId19"/>
  </p:handoutMasterIdLst>
  <p:sldIdLst>
    <p:sldId id="256" r:id="rId3"/>
    <p:sldId id="259" r:id="rId4"/>
    <p:sldId id="257" r:id="rId5"/>
    <p:sldId id="267" r:id="rId6"/>
    <p:sldId id="268" r:id="rId7"/>
    <p:sldId id="261" r:id="rId8"/>
    <p:sldId id="270" r:id="rId9"/>
    <p:sldId id="262" r:id="rId10"/>
    <p:sldId id="271" r:id="rId11"/>
    <p:sldId id="263" r:id="rId12"/>
    <p:sldId id="269" r:id="rId13"/>
    <p:sldId id="260" r:id="rId14"/>
    <p:sldId id="264" r:id="rId15"/>
    <p:sldId id="265" r:id="rId16"/>
    <p:sldId id="266" r:id="rId17"/>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844"/>
    <a:srgbClr val="5E0701"/>
    <a:srgbClr val="FF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8" autoAdjust="0"/>
    <p:restoredTop sz="96327"/>
  </p:normalViewPr>
  <p:slideViewPr>
    <p:cSldViewPr>
      <p:cViewPr varScale="1">
        <p:scale>
          <a:sx n="128" d="100"/>
          <a:sy n="128" d="100"/>
        </p:scale>
        <p:origin x="6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B3ED08C-89A2-BE4C-882F-B58AE165EED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en-US"/>
          </a:p>
        </p:txBody>
      </p:sp>
      <p:sp>
        <p:nvSpPr>
          <p:cNvPr id="69635" name="Rectangle 3">
            <a:extLst>
              <a:ext uri="{FF2B5EF4-FFF2-40B4-BE49-F238E27FC236}">
                <a16:creationId xmlns:a16="http://schemas.microsoft.com/office/drawing/2014/main" id="{C58B39E7-E5E5-0F42-8914-8A428BBA77F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en-US"/>
          </a:p>
        </p:txBody>
      </p:sp>
      <p:sp>
        <p:nvSpPr>
          <p:cNvPr id="69636" name="Rectangle 4">
            <a:extLst>
              <a:ext uri="{FF2B5EF4-FFF2-40B4-BE49-F238E27FC236}">
                <a16:creationId xmlns:a16="http://schemas.microsoft.com/office/drawing/2014/main" id="{D3450EF6-20F5-E04A-9742-0B92477876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id="{E7501D30-F865-A943-9ABD-3AFCB12070D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a:extLst>
              <a:ext uri="{FF2B5EF4-FFF2-40B4-BE49-F238E27FC236}">
                <a16:creationId xmlns:a16="http://schemas.microsoft.com/office/drawing/2014/main" id="{4FF886B4-66F3-9843-A92A-A68D2C3FF02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en-US"/>
          </a:p>
        </p:txBody>
      </p:sp>
      <p:sp>
        <p:nvSpPr>
          <p:cNvPr id="69639" name="Rectangle 7">
            <a:extLst>
              <a:ext uri="{FF2B5EF4-FFF2-40B4-BE49-F238E27FC236}">
                <a16:creationId xmlns:a16="http://schemas.microsoft.com/office/drawing/2014/main" id="{FC68D22E-EE5E-9448-AF72-C8D0C546441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9F1DBC6-6F67-E345-9881-3686716D51B6}"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1706315-18F0-A746-AE71-0BD179523501}"/>
              </a:ext>
            </a:extLst>
          </p:cNvPr>
          <p:cNvSpPr>
            <a:spLocks noGrp="1" noChangeArrowheads="1"/>
          </p:cNvSpPr>
          <p:nvPr>
            <p:ph type="ctrTitle"/>
          </p:nvPr>
        </p:nvSpPr>
        <p:spPr>
          <a:xfrm>
            <a:off x="2771775" y="3141663"/>
            <a:ext cx="5903913" cy="1109662"/>
          </a:xfrm>
          <a:effectLst>
            <a:outerShdw dist="17961" dir="2700000" algn="ctr" rotWithShape="0">
              <a:schemeClr val="bg2"/>
            </a:outerShdw>
          </a:effectLst>
        </p:spPr>
        <p:txBody>
          <a:bodyPr/>
          <a:lstStyle>
            <a:lvl1pPr>
              <a:defRPr sz="3200"/>
            </a:lvl1pPr>
          </a:lstStyle>
          <a:p>
            <a:pPr lvl="0"/>
            <a:r>
              <a:rPr lang="en-US" altLang="en-US" noProof="0"/>
              <a:t>Click to edit Master title style</a:t>
            </a:r>
            <a:endParaRPr lang="ru-RU" altLang="en-US" noProof="0"/>
          </a:p>
        </p:txBody>
      </p:sp>
      <p:sp>
        <p:nvSpPr>
          <p:cNvPr id="5123" name="Rectangle 3">
            <a:extLst>
              <a:ext uri="{FF2B5EF4-FFF2-40B4-BE49-F238E27FC236}">
                <a16:creationId xmlns:a16="http://schemas.microsoft.com/office/drawing/2014/main" id="{E163A511-E477-E14B-AB7B-5E8A694A17E8}"/>
              </a:ext>
            </a:extLst>
          </p:cNvPr>
          <p:cNvSpPr>
            <a:spLocks noGrp="1" noChangeArrowheads="1"/>
          </p:cNvSpPr>
          <p:nvPr>
            <p:ph type="subTitle" idx="1"/>
          </p:nvPr>
        </p:nvSpPr>
        <p:spPr>
          <a:xfrm>
            <a:off x="2771775" y="3813175"/>
            <a:ext cx="5903913" cy="696913"/>
          </a:xfrm>
          <a:effectLst>
            <a:outerShdw dist="17961" dir="2700000" algn="ctr" rotWithShape="0">
              <a:schemeClr val="bg2"/>
            </a:outerShdw>
          </a:effectLst>
        </p:spPr>
        <p:txBody>
          <a:bodyPr/>
          <a:lstStyle>
            <a:lvl1pPr marL="0" indent="0" algn="r">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8A77-76BC-8A49-886F-4FBEC33AB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27786-70D0-BB41-8095-13A824CE1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27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570D77-7B0B-0C42-99CF-D46C1DFE19F7}"/>
              </a:ext>
            </a:extLst>
          </p:cNvPr>
          <p:cNvSpPr>
            <a:spLocks noGrp="1"/>
          </p:cNvSpPr>
          <p:nvPr>
            <p:ph type="title" orient="vert"/>
          </p:nvPr>
        </p:nvSpPr>
        <p:spPr>
          <a:xfrm>
            <a:off x="6084888" y="1268413"/>
            <a:ext cx="1871662" cy="5472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EDD87-F505-AB41-92AD-0E08339117D0}"/>
              </a:ext>
            </a:extLst>
          </p:cNvPr>
          <p:cNvSpPr>
            <a:spLocks noGrp="1"/>
          </p:cNvSpPr>
          <p:nvPr>
            <p:ph type="body" orient="vert" idx="1"/>
          </p:nvPr>
        </p:nvSpPr>
        <p:spPr>
          <a:xfrm>
            <a:off x="468313" y="1268413"/>
            <a:ext cx="5464175" cy="5472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27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724F-45EB-2C49-9240-70B99D7E8D9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962F9-6436-8E4C-858E-6A20B292F3D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904A63-FA73-6E4F-B199-C10BD7D48B96}"/>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D2E7D433-036E-4F41-9B0A-D9C23F40E64D}"/>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105CE78F-36B2-B44A-A4EF-3B9D783A4C8C}"/>
              </a:ext>
            </a:extLst>
          </p:cNvPr>
          <p:cNvSpPr>
            <a:spLocks noGrp="1"/>
          </p:cNvSpPr>
          <p:nvPr>
            <p:ph type="sldNum" sz="quarter" idx="12"/>
          </p:nvPr>
        </p:nvSpPr>
        <p:spPr/>
        <p:txBody>
          <a:bodyPr/>
          <a:lstStyle>
            <a:lvl1pPr>
              <a:defRPr/>
            </a:lvl1pPr>
          </a:lstStyle>
          <a:p>
            <a:fld id="{A6969C97-E3C1-AB44-B491-E0A6FE6D2348}" type="slidenum">
              <a:rPr lang="ru-RU" altLang="en-US"/>
              <a:pPr/>
              <a:t>‹#›</a:t>
            </a:fld>
            <a:endParaRPr lang="ru-RU" altLang="en-US"/>
          </a:p>
        </p:txBody>
      </p:sp>
    </p:spTree>
    <p:extLst>
      <p:ext uri="{BB962C8B-B14F-4D97-AF65-F5344CB8AC3E}">
        <p14:creationId xmlns:p14="http://schemas.microsoft.com/office/powerpoint/2010/main" val="349874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CC77-E374-C541-9273-AEB4FAC33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4F8D8-BFCB-864C-91DD-32F40B4D59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BC2BB-AE21-964C-A5E5-2E2850D886ED}"/>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86947BB6-DE56-DA48-86A7-F7C275A2B840}"/>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217951BC-838B-F444-800C-05144C9566DB}"/>
              </a:ext>
            </a:extLst>
          </p:cNvPr>
          <p:cNvSpPr>
            <a:spLocks noGrp="1"/>
          </p:cNvSpPr>
          <p:nvPr>
            <p:ph type="sldNum" sz="quarter" idx="12"/>
          </p:nvPr>
        </p:nvSpPr>
        <p:spPr/>
        <p:txBody>
          <a:bodyPr/>
          <a:lstStyle>
            <a:lvl1pPr>
              <a:defRPr/>
            </a:lvl1pPr>
          </a:lstStyle>
          <a:p>
            <a:fld id="{53257CB3-CC5C-2C40-9DF1-478C54478340}" type="slidenum">
              <a:rPr lang="ru-RU" altLang="en-US"/>
              <a:pPr/>
              <a:t>‹#›</a:t>
            </a:fld>
            <a:endParaRPr lang="ru-RU" altLang="en-US"/>
          </a:p>
        </p:txBody>
      </p:sp>
    </p:spTree>
    <p:extLst>
      <p:ext uri="{BB962C8B-B14F-4D97-AF65-F5344CB8AC3E}">
        <p14:creationId xmlns:p14="http://schemas.microsoft.com/office/powerpoint/2010/main" val="3235235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A234-91EC-004C-A8E9-F6686400E3F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527249-1E1F-BD49-842C-0A14C72B844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F8AEE1A-E16C-354A-98FD-7A9AA113061A}"/>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EBD0EB1B-ED19-9840-A444-DA8B4904F992}"/>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8D65277E-C54B-9F40-9CC6-B61E488DA036}"/>
              </a:ext>
            </a:extLst>
          </p:cNvPr>
          <p:cNvSpPr>
            <a:spLocks noGrp="1"/>
          </p:cNvSpPr>
          <p:nvPr>
            <p:ph type="sldNum" sz="quarter" idx="12"/>
          </p:nvPr>
        </p:nvSpPr>
        <p:spPr/>
        <p:txBody>
          <a:bodyPr/>
          <a:lstStyle>
            <a:lvl1pPr>
              <a:defRPr/>
            </a:lvl1pPr>
          </a:lstStyle>
          <a:p>
            <a:fld id="{C13B2030-DC6A-8F45-8BFC-467A76E63286}" type="slidenum">
              <a:rPr lang="ru-RU" altLang="en-US"/>
              <a:pPr/>
              <a:t>‹#›</a:t>
            </a:fld>
            <a:endParaRPr lang="ru-RU" altLang="en-US"/>
          </a:p>
        </p:txBody>
      </p:sp>
    </p:spTree>
    <p:extLst>
      <p:ext uri="{BB962C8B-B14F-4D97-AF65-F5344CB8AC3E}">
        <p14:creationId xmlns:p14="http://schemas.microsoft.com/office/powerpoint/2010/main" val="2250412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AFDD-954E-8E4F-9E3A-771863420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FC64E-A655-474E-8E04-281101996E9D}"/>
              </a:ext>
            </a:extLst>
          </p:cNvPr>
          <p:cNvSpPr>
            <a:spLocks noGrp="1"/>
          </p:cNvSpPr>
          <p:nvPr>
            <p:ph sz="half" idx="1"/>
          </p:nvPr>
        </p:nvSpPr>
        <p:spPr>
          <a:xfrm>
            <a:off x="1908175" y="1600200"/>
            <a:ext cx="331311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2F9A2-3997-2B43-8D95-8C1B809CF140}"/>
              </a:ext>
            </a:extLst>
          </p:cNvPr>
          <p:cNvSpPr>
            <a:spLocks noGrp="1"/>
          </p:cNvSpPr>
          <p:nvPr>
            <p:ph sz="half" idx="2"/>
          </p:nvPr>
        </p:nvSpPr>
        <p:spPr>
          <a:xfrm>
            <a:off x="5373688" y="1600200"/>
            <a:ext cx="331311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6EB320-1793-C243-9FF8-0BD3E4A0680D}"/>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5E72288E-5EA2-C740-8359-6738FC87D5AC}"/>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E024D77B-45CE-B34F-842E-ED69CC283EB8}"/>
              </a:ext>
            </a:extLst>
          </p:cNvPr>
          <p:cNvSpPr>
            <a:spLocks noGrp="1"/>
          </p:cNvSpPr>
          <p:nvPr>
            <p:ph type="sldNum" sz="quarter" idx="12"/>
          </p:nvPr>
        </p:nvSpPr>
        <p:spPr/>
        <p:txBody>
          <a:bodyPr/>
          <a:lstStyle>
            <a:lvl1pPr>
              <a:defRPr/>
            </a:lvl1pPr>
          </a:lstStyle>
          <a:p>
            <a:fld id="{A017AF8C-3DA4-0C44-894C-E1417B491C78}" type="slidenum">
              <a:rPr lang="ru-RU" altLang="en-US"/>
              <a:pPr/>
              <a:t>‹#›</a:t>
            </a:fld>
            <a:endParaRPr lang="ru-RU" altLang="en-US"/>
          </a:p>
        </p:txBody>
      </p:sp>
    </p:spTree>
    <p:extLst>
      <p:ext uri="{BB962C8B-B14F-4D97-AF65-F5344CB8AC3E}">
        <p14:creationId xmlns:p14="http://schemas.microsoft.com/office/powerpoint/2010/main" val="1752689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D536-63F2-4943-AEAC-BE7A44AB67D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84615D-BD7E-4B4E-8863-1CA6B670A42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9F817-51FF-7546-B664-7B01C2EBF8A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11691-594C-6644-8B91-8BEB37963E4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85C7B-6EFD-2740-8E57-1279E613DD3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235EB5-F69E-6343-89F5-B45FFAA8DEAF}"/>
              </a:ext>
            </a:extLst>
          </p:cNvPr>
          <p:cNvSpPr>
            <a:spLocks noGrp="1"/>
          </p:cNvSpPr>
          <p:nvPr>
            <p:ph type="dt" sz="half" idx="10"/>
          </p:nvPr>
        </p:nvSpPr>
        <p:spPr/>
        <p:txBody>
          <a:bodyPr/>
          <a:lstStyle>
            <a:lvl1pPr>
              <a:defRPr/>
            </a:lvl1pPr>
          </a:lstStyle>
          <a:p>
            <a:endParaRPr lang="ru-RU" altLang="en-US"/>
          </a:p>
        </p:txBody>
      </p:sp>
      <p:sp>
        <p:nvSpPr>
          <p:cNvPr id="8" name="Footer Placeholder 7">
            <a:extLst>
              <a:ext uri="{FF2B5EF4-FFF2-40B4-BE49-F238E27FC236}">
                <a16:creationId xmlns:a16="http://schemas.microsoft.com/office/drawing/2014/main" id="{E6394687-7DAC-5F43-99BC-D279DAB00CE1}"/>
              </a:ext>
            </a:extLst>
          </p:cNvPr>
          <p:cNvSpPr>
            <a:spLocks noGrp="1"/>
          </p:cNvSpPr>
          <p:nvPr>
            <p:ph type="ftr" sz="quarter" idx="11"/>
          </p:nvPr>
        </p:nvSpPr>
        <p:spPr/>
        <p:txBody>
          <a:bodyPr/>
          <a:lstStyle>
            <a:lvl1pPr>
              <a:defRPr/>
            </a:lvl1pPr>
          </a:lstStyle>
          <a:p>
            <a:endParaRPr lang="ru-RU" altLang="en-US"/>
          </a:p>
        </p:txBody>
      </p:sp>
      <p:sp>
        <p:nvSpPr>
          <p:cNvPr id="9" name="Slide Number Placeholder 8">
            <a:extLst>
              <a:ext uri="{FF2B5EF4-FFF2-40B4-BE49-F238E27FC236}">
                <a16:creationId xmlns:a16="http://schemas.microsoft.com/office/drawing/2014/main" id="{BDF97963-2B18-7645-AC64-5C3354CB9EA4}"/>
              </a:ext>
            </a:extLst>
          </p:cNvPr>
          <p:cNvSpPr>
            <a:spLocks noGrp="1"/>
          </p:cNvSpPr>
          <p:nvPr>
            <p:ph type="sldNum" sz="quarter" idx="12"/>
          </p:nvPr>
        </p:nvSpPr>
        <p:spPr/>
        <p:txBody>
          <a:bodyPr/>
          <a:lstStyle>
            <a:lvl1pPr>
              <a:defRPr/>
            </a:lvl1pPr>
          </a:lstStyle>
          <a:p>
            <a:fld id="{477D3B37-21CF-0F4B-BCF7-5D200D220E2C}" type="slidenum">
              <a:rPr lang="ru-RU" altLang="en-US"/>
              <a:pPr/>
              <a:t>‹#›</a:t>
            </a:fld>
            <a:endParaRPr lang="ru-RU" altLang="en-US"/>
          </a:p>
        </p:txBody>
      </p:sp>
    </p:spTree>
    <p:extLst>
      <p:ext uri="{BB962C8B-B14F-4D97-AF65-F5344CB8AC3E}">
        <p14:creationId xmlns:p14="http://schemas.microsoft.com/office/powerpoint/2010/main" val="1885702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3626-417B-FE48-8736-8A918CD548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D4A060-4C5E-9D4A-AC77-2421DBBFE5CA}"/>
              </a:ext>
            </a:extLst>
          </p:cNvPr>
          <p:cNvSpPr>
            <a:spLocks noGrp="1"/>
          </p:cNvSpPr>
          <p:nvPr>
            <p:ph type="dt" sz="half" idx="10"/>
          </p:nvPr>
        </p:nvSpPr>
        <p:spPr/>
        <p:txBody>
          <a:bodyPr/>
          <a:lstStyle>
            <a:lvl1pPr>
              <a:defRPr/>
            </a:lvl1pPr>
          </a:lstStyle>
          <a:p>
            <a:endParaRPr lang="ru-RU" altLang="en-US"/>
          </a:p>
        </p:txBody>
      </p:sp>
      <p:sp>
        <p:nvSpPr>
          <p:cNvPr id="4" name="Footer Placeholder 3">
            <a:extLst>
              <a:ext uri="{FF2B5EF4-FFF2-40B4-BE49-F238E27FC236}">
                <a16:creationId xmlns:a16="http://schemas.microsoft.com/office/drawing/2014/main" id="{3C155598-FF49-8F45-946B-CA1ACFD78A18}"/>
              </a:ext>
            </a:extLst>
          </p:cNvPr>
          <p:cNvSpPr>
            <a:spLocks noGrp="1"/>
          </p:cNvSpPr>
          <p:nvPr>
            <p:ph type="ftr" sz="quarter" idx="11"/>
          </p:nvPr>
        </p:nvSpPr>
        <p:spPr/>
        <p:txBody>
          <a:bodyPr/>
          <a:lstStyle>
            <a:lvl1pPr>
              <a:defRPr/>
            </a:lvl1pPr>
          </a:lstStyle>
          <a:p>
            <a:endParaRPr lang="ru-RU" altLang="en-US"/>
          </a:p>
        </p:txBody>
      </p:sp>
      <p:sp>
        <p:nvSpPr>
          <p:cNvPr id="5" name="Slide Number Placeholder 4">
            <a:extLst>
              <a:ext uri="{FF2B5EF4-FFF2-40B4-BE49-F238E27FC236}">
                <a16:creationId xmlns:a16="http://schemas.microsoft.com/office/drawing/2014/main" id="{9398E59D-1A33-E444-81C1-7745AE332BDF}"/>
              </a:ext>
            </a:extLst>
          </p:cNvPr>
          <p:cNvSpPr>
            <a:spLocks noGrp="1"/>
          </p:cNvSpPr>
          <p:nvPr>
            <p:ph type="sldNum" sz="quarter" idx="12"/>
          </p:nvPr>
        </p:nvSpPr>
        <p:spPr/>
        <p:txBody>
          <a:bodyPr/>
          <a:lstStyle>
            <a:lvl1pPr>
              <a:defRPr/>
            </a:lvl1pPr>
          </a:lstStyle>
          <a:p>
            <a:fld id="{8EA286C6-5489-6B43-9CA9-48ADD01AE4B9}" type="slidenum">
              <a:rPr lang="ru-RU" altLang="en-US"/>
              <a:pPr/>
              <a:t>‹#›</a:t>
            </a:fld>
            <a:endParaRPr lang="ru-RU" altLang="en-US"/>
          </a:p>
        </p:txBody>
      </p:sp>
    </p:spTree>
    <p:extLst>
      <p:ext uri="{BB962C8B-B14F-4D97-AF65-F5344CB8AC3E}">
        <p14:creationId xmlns:p14="http://schemas.microsoft.com/office/powerpoint/2010/main" val="3181468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C180F-1BFF-A544-B0E8-E4278E5343C9}"/>
              </a:ext>
            </a:extLst>
          </p:cNvPr>
          <p:cNvSpPr>
            <a:spLocks noGrp="1"/>
          </p:cNvSpPr>
          <p:nvPr>
            <p:ph type="dt" sz="half" idx="10"/>
          </p:nvPr>
        </p:nvSpPr>
        <p:spPr/>
        <p:txBody>
          <a:bodyPr/>
          <a:lstStyle>
            <a:lvl1pPr>
              <a:defRPr/>
            </a:lvl1pPr>
          </a:lstStyle>
          <a:p>
            <a:endParaRPr lang="ru-RU" altLang="en-US"/>
          </a:p>
        </p:txBody>
      </p:sp>
      <p:sp>
        <p:nvSpPr>
          <p:cNvPr id="3" name="Footer Placeholder 2">
            <a:extLst>
              <a:ext uri="{FF2B5EF4-FFF2-40B4-BE49-F238E27FC236}">
                <a16:creationId xmlns:a16="http://schemas.microsoft.com/office/drawing/2014/main" id="{A996EF79-C28F-A548-8405-0C43E7052A86}"/>
              </a:ext>
            </a:extLst>
          </p:cNvPr>
          <p:cNvSpPr>
            <a:spLocks noGrp="1"/>
          </p:cNvSpPr>
          <p:nvPr>
            <p:ph type="ftr" sz="quarter" idx="11"/>
          </p:nvPr>
        </p:nvSpPr>
        <p:spPr/>
        <p:txBody>
          <a:bodyPr/>
          <a:lstStyle>
            <a:lvl1pPr>
              <a:defRPr/>
            </a:lvl1pPr>
          </a:lstStyle>
          <a:p>
            <a:endParaRPr lang="ru-RU" altLang="en-US"/>
          </a:p>
        </p:txBody>
      </p:sp>
      <p:sp>
        <p:nvSpPr>
          <p:cNvPr id="4" name="Slide Number Placeholder 3">
            <a:extLst>
              <a:ext uri="{FF2B5EF4-FFF2-40B4-BE49-F238E27FC236}">
                <a16:creationId xmlns:a16="http://schemas.microsoft.com/office/drawing/2014/main" id="{B7AB0A3E-458E-1B41-A93C-57A6CD0DFFE1}"/>
              </a:ext>
            </a:extLst>
          </p:cNvPr>
          <p:cNvSpPr>
            <a:spLocks noGrp="1"/>
          </p:cNvSpPr>
          <p:nvPr>
            <p:ph type="sldNum" sz="quarter" idx="12"/>
          </p:nvPr>
        </p:nvSpPr>
        <p:spPr/>
        <p:txBody>
          <a:bodyPr/>
          <a:lstStyle>
            <a:lvl1pPr>
              <a:defRPr/>
            </a:lvl1pPr>
          </a:lstStyle>
          <a:p>
            <a:fld id="{53225958-1082-5540-A8E6-58EB286B4E02}" type="slidenum">
              <a:rPr lang="ru-RU" altLang="en-US"/>
              <a:pPr/>
              <a:t>‹#›</a:t>
            </a:fld>
            <a:endParaRPr lang="ru-RU" altLang="en-US"/>
          </a:p>
        </p:txBody>
      </p:sp>
    </p:spTree>
    <p:extLst>
      <p:ext uri="{BB962C8B-B14F-4D97-AF65-F5344CB8AC3E}">
        <p14:creationId xmlns:p14="http://schemas.microsoft.com/office/powerpoint/2010/main" val="95536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D4B1-2BE4-1241-ACDD-F0D2177EC2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DE1E6-9A2C-3B48-AFF6-95977817C74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371C0A-30C1-8740-9F07-8F85B62F590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FD2C1-B5A5-7448-A186-1887DAC75B8B}"/>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678F4B2A-F348-A64C-A6C4-7C2A58D8AE32}"/>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03503229-6AA3-5C44-AA6E-A5BFF4220044}"/>
              </a:ext>
            </a:extLst>
          </p:cNvPr>
          <p:cNvSpPr>
            <a:spLocks noGrp="1"/>
          </p:cNvSpPr>
          <p:nvPr>
            <p:ph type="sldNum" sz="quarter" idx="12"/>
          </p:nvPr>
        </p:nvSpPr>
        <p:spPr/>
        <p:txBody>
          <a:bodyPr/>
          <a:lstStyle>
            <a:lvl1pPr>
              <a:defRPr/>
            </a:lvl1pPr>
          </a:lstStyle>
          <a:p>
            <a:fld id="{417A42C3-E705-7C47-9443-71FD32D0A298}" type="slidenum">
              <a:rPr lang="ru-RU" altLang="en-US"/>
              <a:pPr/>
              <a:t>‹#›</a:t>
            </a:fld>
            <a:endParaRPr lang="ru-RU" altLang="en-US"/>
          </a:p>
        </p:txBody>
      </p:sp>
    </p:spTree>
    <p:extLst>
      <p:ext uri="{BB962C8B-B14F-4D97-AF65-F5344CB8AC3E}">
        <p14:creationId xmlns:p14="http://schemas.microsoft.com/office/powerpoint/2010/main" val="190824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CED2-53FF-7447-A464-C5F4DEB2DB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DF8D9-21E4-E649-A2B1-DC85B4F5DE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719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2401-2251-214F-8C0E-6FB682EEA07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D8319A-8FC0-6646-9C8C-5D4FBE07CC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568596-8A9B-EE4D-B55B-3A7F5ED8C5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6F7FC-F92D-1744-A2E1-FACE024B138A}"/>
              </a:ext>
            </a:extLst>
          </p:cNvPr>
          <p:cNvSpPr>
            <a:spLocks noGrp="1"/>
          </p:cNvSpPr>
          <p:nvPr>
            <p:ph type="dt" sz="half" idx="10"/>
          </p:nvPr>
        </p:nvSpPr>
        <p:spPr/>
        <p:txBody>
          <a:bodyPr/>
          <a:lstStyle>
            <a:lvl1pPr>
              <a:defRPr/>
            </a:lvl1pPr>
          </a:lstStyle>
          <a:p>
            <a:endParaRPr lang="ru-RU" altLang="en-US"/>
          </a:p>
        </p:txBody>
      </p:sp>
      <p:sp>
        <p:nvSpPr>
          <p:cNvPr id="6" name="Footer Placeholder 5">
            <a:extLst>
              <a:ext uri="{FF2B5EF4-FFF2-40B4-BE49-F238E27FC236}">
                <a16:creationId xmlns:a16="http://schemas.microsoft.com/office/drawing/2014/main" id="{898EC526-F6D6-F44C-8F68-F78AF90B801D}"/>
              </a:ext>
            </a:extLst>
          </p:cNvPr>
          <p:cNvSpPr>
            <a:spLocks noGrp="1"/>
          </p:cNvSpPr>
          <p:nvPr>
            <p:ph type="ftr" sz="quarter" idx="11"/>
          </p:nvPr>
        </p:nvSpPr>
        <p:spPr/>
        <p:txBody>
          <a:bodyPr/>
          <a:lstStyle>
            <a:lvl1pPr>
              <a:defRPr/>
            </a:lvl1pPr>
          </a:lstStyle>
          <a:p>
            <a:endParaRPr lang="ru-RU" altLang="en-US"/>
          </a:p>
        </p:txBody>
      </p:sp>
      <p:sp>
        <p:nvSpPr>
          <p:cNvPr id="7" name="Slide Number Placeholder 6">
            <a:extLst>
              <a:ext uri="{FF2B5EF4-FFF2-40B4-BE49-F238E27FC236}">
                <a16:creationId xmlns:a16="http://schemas.microsoft.com/office/drawing/2014/main" id="{A56A6E9F-FD0F-254B-B6C5-020DB96BD52C}"/>
              </a:ext>
            </a:extLst>
          </p:cNvPr>
          <p:cNvSpPr>
            <a:spLocks noGrp="1"/>
          </p:cNvSpPr>
          <p:nvPr>
            <p:ph type="sldNum" sz="quarter" idx="12"/>
          </p:nvPr>
        </p:nvSpPr>
        <p:spPr/>
        <p:txBody>
          <a:bodyPr/>
          <a:lstStyle>
            <a:lvl1pPr>
              <a:defRPr/>
            </a:lvl1pPr>
          </a:lstStyle>
          <a:p>
            <a:fld id="{423E1C06-1505-364C-9B1B-887430646A1A}" type="slidenum">
              <a:rPr lang="ru-RU" altLang="en-US"/>
              <a:pPr/>
              <a:t>‹#›</a:t>
            </a:fld>
            <a:endParaRPr lang="ru-RU" altLang="en-US"/>
          </a:p>
        </p:txBody>
      </p:sp>
    </p:spTree>
    <p:extLst>
      <p:ext uri="{BB962C8B-B14F-4D97-AF65-F5344CB8AC3E}">
        <p14:creationId xmlns:p14="http://schemas.microsoft.com/office/powerpoint/2010/main" val="3089882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4F85-3C31-DF40-BB53-7E2C6D67DD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015A8F-D241-E440-9902-E570BE93C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2F5C7-F3BF-1648-A46F-D8AC000E83DE}"/>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47DF0720-C830-384F-8D59-A3FFFEE1E775}"/>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BCADF449-A247-1242-8E76-C967C16A3F01}"/>
              </a:ext>
            </a:extLst>
          </p:cNvPr>
          <p:cNvSpPr>
            <a:spLocks noGrp="1"/>
          </p:cNvSpPr>
          <p:nvPr>
            <p:ph type="sldNum" sz="quarter" idx="12"/>
          </p:nvPr>
        </p:nvSpPr>
        <p:spPr/>
        <p:txBody>
          <a:bodyPr/>
          <a:lstStyle>
            <a:lvl1pPr>
              <a:defRPr/>
            </a:lvl1pPr>
          </a:lstStyle>
          <a:p>
            <a:fld id="{690228E2-9F04-C740-9A62-1BD67614850C}" type="slidenum">
              <a:rPr lang="ru-RU" altLang="en-US"/>
              <a:pPr/>
              <a:t>‹#›</a:t>
            </a:fld>
            <a:endParaRPr lang="ru-RU" altLang="en-US"/>
          </a:p>
        </p:txBody>
      </p:sp>
    </p:spTree>
    <p:extLst>
      <p:ext uri="{BB962C8B-B14F-4D97-AF65-F5344CB8AC3E}">
        <p14:creationId xmlns:p14="http://schemas.microsoft.com/office/powerpoint/2010/main" val="3344201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73B16-930A-E344-95DC-004EA19612A0}"/>
              </a:ext>
            </a:extLst>
          </p:cNvPr>
          <p:cNvSpPr>
            <a:spLocks noGrp="1"/>
          </p:cNvSpPr>
          <p:nvPr>
            <p:ph type="title" orient="vert"/>
          </p:nvPr>
        </p:nvSpPr>
        <p:spPr>
          <a:xfrm>
            <a:off x="6992938" y="274638"/>
            <a:ext cx="1693862"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96C51B-7E3A-0642-AF73-28FE6DF1EED8}"/>
              </a:ext>
            </a:extLst>
          </p:cNvPr>
          <p:cNvSpPr>
            <a:spLocks noGrp="1"/>
          </p:cNvSpPr>
          <p:nvPr>
            <p:ph type="body" orient="vert" idx="1"/>
          </p:nvPr>
        </p:nvSpPr>
        <p:spPr>
          <a:xfrm>
            <a:off x="1908175" y="274638"/>
            <a:ext cx="4932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8C533-5500-9347-866D-C5D9F03DC4A9}"/>
              </a:ext>
            </a:extLst>
          </p:cNvPr>
          <p:cNvSpPr>
            <a:spLocks noGrp="1"/>
          </p:cNvSpPr>
          <p:nvPr>
            <p:ph type="dt" sz="half" idx="10"/>
          </p:nvPr>
        </p:nvSpPr>
        <p:spPr/>
        <p:txBody>
          <a:bodyPr/>
          <a:lstStyle>
            <a:lvl1pPr>
              <a:defRPr/>
            </a:lvl1pPr>
          </a:lstStyle>
          <a:p>
            <a:endParaRPr lang="ru-RU" altLang="en-US"/>
          </a:p>
        </p:txBody>
      </p:sp>
      <p:sp>
        <p:nvSpPr>
          <p:cNvPr id="5" name="Footer Placeholder 4">
            <a:extLst>
              <a:ext uri="{FF2B5EF4-FFF2-40B4-BE49-F238E27FC236}">
                <a16:creationId xmlns:a16="http://schemas.microsoft.com/office/drawing/2014/main" id="{EC4D500A-545B-CA41-823E-7058FAD2B231}"/>
              </a:ext>
            </a:extLst>
          </p:cNvPr>
          <p:cNvSpPr>
            <a:spLocks noGrp="1"/>
          </p:cNvSpPr>
          <p:nvPr>
            <p:ph type="ftr" sz="quarter" idx="11"/>
          </p:nvPr>
        </p:nvSpPr>
        <p:spPr/>
        <p:txBody>
          <a:bodyPr/>
          <a:lstStyle>
            <a:lvl1pPr>
              <a:defRPr/>
            </a:lvl1pPr>
          </a:lstStyle>
          <a:p>
            <a:endParaRPr lang="ru-RU" altLang="en-US"/>
          </a:p>
        </p:txBody>
      </p:sp>
      <p:sp>
        <p:nvSpPr>
          <p:cNvPr id="6" name="Slide Number Placeholder 5">
            <a:extLst>
              <a:ext uri="{FF2B5EF4-FFF2-40B4-BE49-F238E27FC236}">
                <a16:creationId xmlns:a16="http://schemas.microsoft.com/office/drawing/2014/main" id="{9AE5AB64-CAD1-5B4D-95DD-86F00FDF53C5}"/>
              </a:ext>
            </a:extLst>
          </p:cNvPr>
          <p:cNvSpPr>
            <a:spLocks noGrp="1"/>
          </p:cNvSpPr>
          <p:nvPr>
            <p:ph type="sldNum" sz="quarter" idx="12"/>
          </p:nvPr>
        </p:nvSpPr>
        <p:spPr/>
        <p:txBody>
          <a:bodyPr/>
          <a:lstStyle>
            <a:lvl1pPr>
              <a:defRPr/>
            </a:lvl1pPr>
          </a:lstStyle>
          <a:p>
            <a:fld id="{E49F9089-E06A-274F-A0D2-761F80A1DA77}" type="slidenum">
              <a:rPr lang="ru-RU" altLang="en-US"/>
              <a:pPr/>
              <a:t>‹#›</a:t>
            </a:fld>
            <a:endParaRPr lang="ru-RU" altLang="en-US"/>
          </a:p>
        </p:txBody>
      </p:sp>
    </p:spTree>
    <p:extLst>
      <p:ext uri="{BB962C8B-B14F-4D97-AF65-F5344CB8AC3E}">
        <p14:creationId xmlns:p14="http://schemas.microsoft.com/office/powerpoint/2010/main" val="220862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D2ED-754E-6649-A699-BE4FF7F9227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39481C-F095-FE47-81BC-9890D1CE17E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6719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C9F9-CC9A-F64C-BA43-31C9BA48C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26DA2-B600-4145-8C17-358D24FA3576}"/>
              </a:ext>
            </a:extLst>
          </p:cNvPr>
          <p:cNvSpPr>
            <a:spLocks noGrp="1"/>
          </p:cNvSpPr>
          <p:nvPr>
            <p:ph sz="half" idx="1"/>
          </p:nvPr>
        </p:nvSpPr>
        <p:spPr>
          <a:xfrm>
            <a:off x="539750" y="1844675"/>
            <a:ext cx="363220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473BF-AD1D-E84B-B29A-C6E5F200180B}"/>
              </a:ext>
            </a:extLst>
          </p:cNvPr>
          <p:cNvSpPr>
            <a:spLocks noGrp="1"/>
          </p:cNvSpPr>
          <p:nvPr>
            <p:ph sz="half" idx="2"/>
          </p:nvPr>
        </p:nvSpPr>
        <p:spPr>
          <a:xfrm>
            <a:off x="4324350" y="1844675"/>
            <a:ext cx="363220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39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A7C9-7F3E-3748-B451-0307BF77279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3A8508-0E48-AF41-BA2B-005731FC75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3C311-7647-7445-9B55-F76E20C99DD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D95B06-DD1B-4B4B-B243-8110F2E0FB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80A2D-B37A-444B-BF80-6BE03B35AA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93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F4FF-5640-3747-8BE0-E27432B620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099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75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2CA0-B7C9-7043-9C75-3B5F9DF67B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F2478-A0BB-F444-A9A7-9D99B0789B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35FD0B-F85A-034D-B4AE-0810D090E7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082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AC19-6216-F943-957C-0EE376F10F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40F804-CE5E-4345-A840-1B1302D47C5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295ECC-3392-974E-9095-10BA836E601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556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88B380-E24A-AC4F-AA64-C1BBBD9732ED}"/>
              </a:ext>
            </a:extLst>
          </p:cNvPr>
          <p:cNvSpPr>
            <a:spLocks noGrp="1" noChangeArrowheads="1"/>
          </p:cNvSpPr>
          <p:nvPr>
            <p:ph type="title"/>
          </p:nvPr>
        </p:nvSpPr>
        <p:spPr bwMode="auto">
          <a:xfrm>
            <a:off x="468313" y="1268413"/>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a:extLst>
              <a:ext uri="{FF2B5EF4-FFF2-40B4-BE49-F238E27FC236}">
                <a16:creationId xmlns:a16="http://schemas.microsoft.com/office/drawing/2014/main" id="{FDA2C335-030E-4441-9272-98B257E3261A}"/>
              </a:ext>
            </a:extLst>
          </p:cNvPr>
          <p:cNvSpPr>
            <a:spLocks noGrp="1" noChangeArrowheads="1"/>
          </p:cNvSpPr>
          <p:nvPr>
            <p:ph type="body" idx="1"/>
          </p:nvPr>
        </p:nvSpPr>
        <p:spPr bwMode="auto">
          <a:xfrm>
            <a:off x="539750" y="1844675"/>
            <a:ext cx="7416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eaLnBrk="1" fontAlgn="base" hangingPunct="1">
        <a:spcBef>
          <a:spcPct val="0"/>
        </a:spcBef>
        <a:spcAft>
          <a:spcPct val="0"/>
        </a:spcAft>
        <a:defRPr sz="3600" b="1" kern="1200">
          <a:solidFill>
            <a:schemeClr val="tx2"/>
          </a:solidFill>
          <a:latin typeface="+mj-lt"/>
          <a:ea typeface="+mj-ea"/>
          <a:cs typeface="+mj-cs"/>
        </a:defRPr>
      </a:lvl1pPr>
      <a:lvl2pPr algn="r" rtl="0" eaLnBrk="1" fontAlgn="base" hangingPunct="1">
        <a:spcBef>
          <a:spcPct val="0"/>
        </a:spcBef>
        <a:spcAft>
          <a:spcPct val="0"/>
        </a:spcAft>
        <a:defRPr sz="3600" b="1">
          <a:solidFill>
            <a:schemeClr val="tx2"/>
          </a:solidFill>
          <a:latin typeface="Verdana" panose="020B0604030504040204" pitchFamily="34" charset="0"/>
        </a:defRPr>
      </a:lvl2pPr>
      <a:lvl3pPr algn="r" rtl="0" eaLnBrk="1" fontAlgn="base" hangingPunct="1">
        <a:spcBef>
          <a:spcPct val="0"/>
        </a:spcBef>
        <a:spcAft>
          <a:spcPct val="0"/>
        </a:spcAft>
        <a:defRPr sz="3600" b="1">
          <a:solidFill>
            <a:schemeClr val="tx2"/>
          </a:solidFill>
          <a:latin typeface="Verdana" panose="020B0604030504040204" pitchFamily="34" charset="0"/>
        </a:defRPr>
      </a:lvl3pPr>
      <a:lvl4pPr algn="r" rtl="0" eaLnBrk="1" fontAlgn="base" hangingPunct="1">
        <a:spcBef>
          <a:spcPct val="0"/>
        </a:spcBef>
        <a:spcAft>
          <a:spcPct val="0"/>
        </a:spcAft>
        <a:defRPr sz="3600" b="1">
          <a:solidFill>
            <a:schemeClr val="tx2"/>
          </a:solidFill>
          <a:latin typeface="Verdana" panose="020B0604030504040204" pitchFamily="34" charset="0"/>
        </a:defRPr>
      </a:lvl4pPr>
      <a:lvl5pPr algn="r" rtl="0" eaLnBrk="1" fontAlgn="base" hangingPunct="1">
        <a:spcBef>
          <a:spcPct val="0"/>
        </a:spcBef>
        <a:spcAft>
          <a:spcPct val="0"/>
        </a:spcAft>
        <a:defRPr sz="3600" b="1">
          <a:solidFill>
            <a:schemeClr val="tx2"/>
          </a:solidFill>
          <a:latin typeface="Verdana" panose="020B0604030504040204" pitchFamily="34" charset="0"/>
        </a:defRPr>
      </a:lvl5pPr>
      <a:lvl6pPr marL="457200" algn="r" rtl="0" eaLnBrk="1" fontAlgn="base" hangingPunct="1">
        <a:spcBef>
          <a:spcPct val="0"/>
        </a:spcBef>
        <a:spcAft>
          <a:spcPct val="0"/>
        </a:spcAft>
        <a:defRPr sz="3600" b="1">
          <a:solidFill>
            <a:schemeClr val="tx2"/>
          </a:solidFill>
          <a:latin typeface="Verdana" panose="020B0604030504040204" pitchFamily="34" charset="0"/>
        </a:defRPr>
      </a:lvl6pPr>
      <a:lvl7pPr marL="914400" algn="r" rtl="0" eaLnBrk="1" fontAlgn="base" hangingPunct="1">
        <a:spcBef>
          <a:spcPct val="0"/>
        </a:spcBef>
        <a:spcAft>
          <a:spcPct val="0"/>
        </a:spcAft>
        <a:defRPr sz="3600" b="1">
          <a:solidFill>
            <a:schemeClr val="tx2"/>
          </a:solidFill>
          <a:latin typeface="Verdana" panose="020B0604030504040204" pitchFamily="34" charset="0"/>
        </a:defRPr>
      </a:lvl7pPr>
      <a:lvl8pPr marL="1371600" algn="r" rtl="0" eaLnBrk="1" fontAlgn="base" hangingPunct="1">
        <a:spcBef>
          <a:spcPct val="0"/>
        </a:spcBef>
        <a:spcAft>
          <a:spcPct val="0"/>
        </a:spcAft>
        <a:defRPr sz="3600" b="1">
          <a:solidFill>
            <a:schemeClr val="tx2"/>
          </a:solidFill>
          <a:latin typeface="Verdana" panose="020B0604030504040204" pitchFamily="34" charset="0"/>
        </a:defRPr>
      </a:lvl8pPr>
      <a:lvl9pPr marL="1828800" algn="r" rtl="0" eaLnBrk="1" fontAlgn="base" hangingPunct="1">
        <a:spcBef>
          <a:spcPct val="0"/>
        </a:spcBef>
        <a:spcAft>
          <a:spcPct val="0"/>
        </a:spcAft>
        <a:defRPr sz="3600" b="1">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har char="•"/>
        <a:defRPr sz="2800" kern="1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2"/>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AC23785A-D527-A044-81CE-884110FEB967}"/>
              </a:ext>
            </a:extLst>
          </p:cNvPr>
          <p:cNvSpPr>
            <a:spLocks noGrp="1" noChangeArrowheads="1"/>
          </p:cNvSpPr>
          <p:nvPr>
            <p:ph type="title"/>
          </p:nvPr>
        </p:nvSpPr>
        <p:spPr bwMode="auto">
          <a:xfrm>
            <a:off x="1979613" y="274638"/>
            <a:ext cx="67071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en-US"/>
              <a:t>Click to edit Master title style</a:t>
            </a:r>
          </a:p>
        </p:txBody>
      </p:sp>
      <p:sp>
        <p:nvSpPr>
          <p:cNvPr id="190467" name="Rectangle 3">
            <a:extLst>
              <a:ext uri="{FF2B5EF4-FFF2-40B4-BE49-F238E27FC236}">
                <a16:creationId xmlns:a16="http://schemas.microsoft.com/office/drawing/2014/main" id="{1C56E87C-4798-4143-827D-CBC573ED106B}"/>
              </a:ext>
            </a:extLst>
          </p:cNvPr>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190468" name="Rectangle 4">
            <a:extLst>
              <a:ext uri="{FF2B5EF4-FFF2-40B4-BE49-F238E27FC236}">
                <a16:creationId xmlns:a16="http://schemas.microsoft.com/office/drawing/2014/main" id="{BCF01A45-EC39-094B-9368-91C8228801A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altLang="en-US"/>
          </a:p>
        </p:txBody>
      </p:sp>
      <p:sp>
        <p:nvSpPr>
          <p:cNvPr id="190469" name="Rectangle 5">
            <a:extLst>
              <a:ext uri="{FF2B5EF4-FFF2-40B4-BE49-F238E27FC236}">
                <a16:creationId xmlns:a16="http://schemas.microsoft.com/office/drawing/2014/main" id="{A78AB5F5-3565-6447-8D03-1A3E8ABEAAF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ru-RU" altLang="en-US"/>
          </a:p>
        </p:txBody>
      </p:sp>
      <p:sp>
        <p:nvSpPr>
          <p:cNvPr id="190470" name="Rectangle 6">
            <a:extLst>
              <a:ext uri="{FF2B5EF4-FFF2-40B4-BE49-F238E27FC236}">
                <a16:creationId xmlns:a16="http://schemas.microsoft.com/office/drawing/2014/main" id="{5ACE7238-94F0-A645-9CE6-B07ECB8B587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AC53CCF8-AA69-FB49-B33A-F10A18CDB861}"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anose="020B0604030504040204" pitchFamily="34" charset="0"/>
        </a:defRPr>
      </a:lvl2pPr>
      <a:lvl3pPr algn="ctr" rtl="0" fontAlgn="base">
        <a:spcBef>
          <a:spcPct val="0"/>
        </a:spcBef>
        <a:spcAft>
          <a:spcPct val="0"/>
        </a:spcAft>
        <a:defRPr sz="4400">
          <a:solidFill>
            <a:schemeClr val="tx2"/>
          </a:solidFill>
          <a:latin typeface="Verdana" panose="020B0604030504040204" pitchFamily="34" charset="0"/>
        </a:defRPr>
      </a:lvl3pPr>
      <a:lvl4pPr algn="ctr" rtl="0" fontAlgn="base">
        <a:spcBef>
          <a:spcPct val="0"/>
        </a:spcBef>
        <a:spcAft>
          <a:spcPct val="0"/>
        </a:spcAft>
        <a:defRPr sz="4400">
          <a:solidFill>
            <a:schemeClr val="tx2"/>
          </a:solidFill>
          <a:latin typeface="Verdana" panose="020B0604030504040204" pitchFamily="34" charset="0"/>
        </a:defRPr>
      </a:lvl4pPr>
      <a:lvl5pPr algn="ctr" rtl="0" fontAlgn="base">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pr.org/post/fronteras-su-voto-es-su-voz" TargetMode="Externa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vr.sos.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ideo" Target="https://www.youtube.com/embed/J99ldHD6qeQ?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uchicago.edu/features/remembering_freedom_summer/"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pbs.org/video/american-experience-freedom-summer/"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a:extLst>
              <a:ext uri="{FF2B5EF4-FFF2-40B4-BE49-F238E27FC236}">
                <a16:creationId xmlns:a16="http://schemas.microsoft.com/office/drawing/2014/main" id="{66B0DF9B-54EA-E84A-9D78-F930D21F9ED8}"/>
              </a:ext>
            </a:extLst>
          </p:cNvPr>
          <p:cNvSpPr>
            <a:spLocks noGrp="1" noChangeArrowheads="1"/>
          </p:cNvSpPr>
          <p:nvPr>
            <p:ph type="ctrTitle"/>
          </p:nvPr>
        </p:nvSpPr>
        <p:spPr>
          <a:xfrm>
            <a:off x="304800" y="5127971"/>
            <a:ext cx="6021387" cy="647700"/>
          </a:xfrm>
        </p:spPr>
        <p:txBody>
          <a:bodyPr/>
          <a:lstStyle/>
          <a:p>
            <a:pPr algn="l"/>
            <a:r>
              <a:rPr lang="en-US" altLang="en-US" sz="2400" dirty="0">
                <a:solidFill>
                  <a:schemeClr val="bg1"/>
                </a:solidFill>
              </a:rPr>
              <a:t>Santa Ana College VOTES 2020!</a:t>
            </a:r>
          </a:p>
        </p:txBody>
      </p:sp>
      <p:sp>
        <p:nvSpPr>
          <p:cNvPr id="34829" name="Rectangle 13">
            <a:extLst>
              <a:ext uri="{FF2B5EF4-FFF2-40B4-BE49-F238E27FC236}">
                <a16:creationId xmlns:a16="http://schemas.microsoft.com/office/drawing/2014/main" id="{C07B548A-AA3D-C94E-969D-FAEB40107A64}"/>
              </a:ext>
            </a:extLst>
          </p:cNvPr>
          <p:cNvSpPr>
            <a:spLocks noGrp="1" noChangeArrowheads="1"/>
          </p:cNvSpPr>
          <p:nvPr>
            <p:ph type="subTitle" idx="1"/>
          </p:nvPr>
        </p:nvSpPr>
        <p:spPr>
          <a:xfrm>
            <a:off x="419100" y="5805488"/>
            <a:ext cx="4344987" cy="503237"/>
          </a:xfrm>
        </p:spPr>
        <p:txBody>
          <a:bodyPr/>
          <a:lstStyle/>
          <a:p>
            <a:pPr algn="l"/>
            <a:r>
              <a:rPr lang="en-US" altLang="en-US" sz="1600" dirty="0">
                <a:solidFill>
                  <a:schemeClr val="bg1"/>
                </a:solidFill>
              </a:rPr>
              <a:t>Voting promotion toolkit </a:t>
            </a:r>
          </a:p>
          <a:p>
            <a:pPr algn="l"/>
            <a:r>
              <a:rPr lang="en-US" altLang="en-US" sz="1600" dirty="0">
                <a:solidFill>
                  <a:schemeClr val="bg1"/>
                </a:solidFill>
              </a:rPr>
              <a:t>by the </a:t>
            </a:r>
          </a:p>
          <a:p>
            <a:pPr algn="l"/>
            <a:r>
              <a:rPr lang="en-US" altLang="en-US" sz="1600" dirty="0">
                <a:solidFill>
                  <a:schemeClr val="bg1"/>
                </a:solidFill>
              </a:rPr>
              <a:t>SAC Civic Engagement Team</a:t>
            </a:r>
            <a:endParaRPr lang="uk-UA" altLang="en-US" sz="1600" dirty="0">
              <a:solidFill>
                <a:schemeClr val="bg1"/>
              </a:solidFill>
            </a:endParaRPr>
          </a:p>
        </p:txBody>
      </p:sp>
      <p:pic>
        <p:nvPicPr>
          <p:cNvPr id="3" name="Picture 2" descr="Santa Ana College logo">
            <a:extLst>
              <a:ext uri="{FF2B5EF4-FFF2-40B4-BE49-F238E27FC236}">
                <a16:creationId xmlns:a16="http://schemas.microsoft.com/office/drawing/2014/main" id="{86EBC151-3142-4B45-B061-0B27F8667293}"/>
              </a:ext>
            </a:extLst>
          </p:cNvPr>
          <p:cNvPicPr>
            <a:picLocks noChangeAspect="1"/>
          </p:cNvPicPr>
          <p:nvPr/>
        </p:nvPicPr>
        <p:blipFill>
          <a:blip r:embed="rId2"/>
          <a:stretch>
            <a:fillRect/>
          </a:stretch>
        </p:blipFill>
        <p:spPr>
          <a:xfrm>
            <a:off x="6629400" y="5805488"/>
            <a:ext cx="2095500" cy="7020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C93C-948E-E343-BF02-A4FBA13DF88E}"/>
              </a:ext>
            </a:extLst>
          </p:cNvPr>
          <p:cNvSpPr>
            <a:spLocks noGrp="1"/>
          </p:cNvSpPr>
          <p:nvPr>
            <p:ph type="title"/>
          </p:nvPr>
        </p:nvSpPr>
        <p:spPr/>
        <p:txBody>
          <a:bodyPr/>
          <a:lstStyle/>
          <a:p>
            <a:r>
              <a:rPr lang="en-US" sz="3200" dirty="0"/>
              <a:t>Copy/paste announcement, suggested date September 15 </a:t>
            </a:r>
          </a:p>
        </p:txBody>
      </p:sp>
      <p:sp>
        <p:nvSpPr>
          <p:cNvPr id="3" name="Content Placeholder 2">
            <a:extLst>
              <a:ext uri="{FF2B5EF4-FFF2-40B4-BE49-F238E27FC236}">
                <a16:creationId xmlns:a16="http://schemas.microsoft.com/office/drawing/2014/main" id="{F58EB50E-3977-6D49-9674-70262E29C07B}"/>
              </a:ext>
            </a:extLst>
          </p:cNvPr>
          <p:cNvSpPr>
            <a:spLocks noGrp="1"/>
          </p:cNvSpPr>
          <p:nvPr>
            <p:ph idx="1"/>
          </p:nvPr>
        </p:nvSpPr>
        <p:spPr>
          <a:xfrm>
            <a:off x="1908175" y="1689100"/>
            <a:ext cx="6778625" cy="4525963"/>
          </a:xfrm>
        </p:spPr>
        <p:txBody>
          <a:bodyPr/>
          <a:lstStyle/>
          <a:p>
            <a:pPr marL="0" indent="0">
              <a:buNone/>
            </a:pPr>
            <a:r>
              <a:rPr lang="en-US" sz="1000" i="1" dirty="0"/>
              <a:t>Willie </a:t>
            </a:r>
            <a:r>
              <a:rPr lang="en-US" sz="1000" i="1" dirty="0" err="1"/>
              <a:t>Velásquez</a:t>
            </a:r>
            <a:r>
              <a:rPr lang="en-US" sz="1000" i="1" dirty="0"/>
              <a:t>, </a:t>
            </a:r>
            <a:r>
              <a:rPr lang="en-US" sz="1000" i="1" dirty="0" err="1"/>
              <a:t>poltical</a:t>
            </a:r>
            <a:r>
              <a:rPr lang="en-US" sz="1000" i="1" dirty="0"/>
              <a:t> activist and founder of the Southwest Voter Registration Education Project, registers a man to vote. Since SVREP's founding in 1974, Latino voter participation has nearly tripled to 14.3 million as of 2019.</a:t>
            </a:r>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endParaRPr lang="en-US" sz="1000" i="1" dirty="0"/>
          </a:p>
          <a:p>
            <a:pPr marL="0" indent="0">
              <a:buNone/>
            </a:pPr>
            <a:r>
              <a:rPr lang="en-US" sz="1200" dirty="0"/>
              <a:t>Southwest Voter Registration Education Project (SVREP) was founded in 1974 by San Antonio native Willie Velásquez and other Mexican American political activists to encourage Mexican Americans in the Southwest to vote. Since then, SVREP has grown into the largest and oldest nonpartisan Latino voter participation organization in the country. </a:t>
            </a:r>
            <a:r>
              <a:rPr lang="en-US" sz="1200" dirty="0">
                <a:hlinkClick r:id="rId2"/>
              </a:rPr>
              <a:t>Because of its efforts, Latino voter participation has nearly tripled, from 5.4 million in 1994 to 14.3 million today.</a:t>
            </a:r>
            <a:endParaRPr lang="en-US" sz="1200" i="1" dirty="0"/>
          </a:p>
          <a:p>
            <a:pPr marL="0" indent="0">
              <a:buNone/>
            </a:pPr>
            <a:endParaRPr lang="en-US" sz="1000" dirty="0"/>
          </a:p>
        </p:txBody>
      </p:sp>
      <p:grpSp>
        <p:nvGrpSpPr>
          <p:cNvPr id="6" name="Group 5">
            <a:extLst>
              <a:ext uri="{FF2B5EF4-FFF2-40B4-BE49-F238E27FC236}">
                <a16:creationId xmlns:a16="http://schemas.microsoft.com/office/drawing/2014/main" id="{70B50406-0AC1-744A-AFFD-EFC2E60C24A6}"/>
              </a:ext>
            </a:extLst>
          </p:cNvPr>
          <p:cNvGrpSpPr/>
          <p:nvPr/>
        </p:nvGrpSpPr>
        <p:grpSpPr>
          <a:xfrm>
            <a:off x="1918114" y="2133600"/>
            <a:ext cx="6997286" cy="3035300"/>
            <a:chOff x="1918114" y="2133600"/>
            <a:chExt cx="6997286" cy="3035300"/>
          </a:xfrm>
        </p:grpSpPr>
        <p:pic>
          <p:nvPicPr>
            <p:cNvPr id="3074" name="Picture 2" descr="Willie Velásquez, poltical activist and founder of the Southwest Voter Registration Education Project, registers a man to vote. Since SVREP's founding in 1974, Latino voter participation has nearly tripled to 14.3 million.">
              <a:extLst>
                <a:ext uri="{FF2B5EF4-FFF2-40B4-BE49-F238E27FC236}">
                  <a16:creationId xmlns:a16="http://schemas.microsoft.com/office/drawing/2014/main" id="{E7CC0FD6-C0A8-7349-BA3D-724A8896DF8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114" y="2247900"/>
              <a:ext cx="47371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VREP Register To Vote | Southwest Voter Registration Education ...">
              <a:extLst>
                <a:ext uri="{FF2B5EF4-FFF2-40B4-BE49-F238E27FC236}">
                  <a16:creationId xmlns:a16="http://schemas.microsoft.com/office/drawing/2014/main" id="{21075C76-CB19-0E46-92AD-F34F9B418D2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133600"/>
              <a:ext cx="2209800" cy="164306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a:extLst>
              <a:ext uri="{FF2B5EF4-FFF2-40B4-BE49-F238E27FC236}">
                <a16:creationId xmlns:a16="http://schemas.microsoft.com/office/drawing/2014/main" id="{5BBDD187-DD37-2D47-9B97-D2A1C6A8AF5A}"/>
              </a:ext>
            </a:extLst>
          </p:cNvPr>
          <p:cNvSpPr/>
          <p:nvPr/>
        </p:nvSpPr>
        <p:spPr bwMode="auto">
          <a:xfrm>
            <a:off x="6831150" y="3952081"/>
            <a:ext cx="1752600" cy="606424"/>
          </a:xfrm>
          <a:prstGeom prst="roundRect">
            <a:avLst/>
          </a:prstGeom>
          <a:gradFill>
            <a:gsLst>
              <a:gs pos="0">
                <a:srgbClr val="35784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solidFill>
                  <a:srgbClr val="5E0701"/>
                </a:solidFill>
              </a:rPr>
              <a:t>#</a:t>
            </a:r>
            <a:r>
              <a:rPr lang="en-US" sz="1400" dirty="0" err="1">
                <a:solidFill>
                  <a:srgbClr val="5E0701"/>
                </a:solidFill>
              </a:rPr>
              <a:t>registertovote</a:t>
            </a:r>
            <a:endParaRPr lang="en-US" sz="1400" dirty="0">
              <a:solidFill>
                <a:srgbClr val="5E0701"/>
              </a:solidFill>
            </a:endParaRPr>
          </a:p>
          <a:p>
            <a:r>
              <a:rPr lang="en-US" sz="1400" dirty="0">
                <a:solidFill>
                  <a:srgbClr val="5E0701"/>
                </a:solidFill>
              </a:rPr>
              <a:t>#</a:t>
            </a:r>
            <a:r>
              <a:rPr lang="en-US" sz="1400" dirty="0" err="1">
                <a:solidFill>
                  <a:srgbClr val="5E0701"/>
                </a:solidFill>
              </a:rPr>
              <a:t>suvotoessuvoz</a:t>
            </a:r>
            <a:endParaRPr lang="en-US" sz="1400" dirty="0">
              <a:solidFill>
                <a:srgbClr val="5E0701"/>
              </a:solidFill>
            </a:endParaRPr>
          </a:p>
        </p:txBody>
      </p:sp>
    </p:spTree>
    <p:extLst>
      <p:ext uri="{BB962C8B-B14F-4D97-AF65-F5344CB8AC3E}">
        <p14:creationId xmlns:p14="http://schemas.microsoft.com/office/powerpoint/2010/main" val="217891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C93C-948E-E343-BF02-A4FBA13DF88E}"/>
              </a:ext>
            </a:extLst>
          </p:cNvPr>
          <p:cNvSpPr>
            <a:spLocks noGrp="1"/>
          </p:cNvSpPr>
          <p:nvPr>
            <p:ph type="title"/>
          </p:nvPr>
        </p:nvSpPr>
        <p:spPr/>
        <p:txBody>
          <a:bodyPr/>
          <a:lstStyle/>
          <a:p>
            <a:r>
              <a:rPr lang="en-US" sz="3200" dirty="0"/>
              <a:t>Copy/paste announcement, suggested date September 22 </a:t>
            </a:r>
          </a:p>
        </p:txBody>
      </p:sp>
      <p:pic>
        <p:nvPicPr>
          <p:cNvPr id="4098" name="Picture 2" descr="Today is National Voter Registration Day, 9/22/20">
            <a:extLst>
              <a:ext uri="{FF2B5EF4-FFF2-40B4-BE49-F238E27FC236}">
                <a16:creationId xmlns:a16="http://schemas.microsoft.com/office/drawing/2014/main" id="{64F8A31F-D178-FA4D-8077-73D1E86F79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4506"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5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C75C-9CCB-9343-9116-BA4EC470BEBF}"/>
              </a:ext>
            </a:extLst>
          </p:cNvPr>
          <p:cNvSpPr>
            <a:spLocks noGrp="1"/>
          </p:cNvSpPr>
          <p:nvPr>
            <p:ph type="title"/>
          </p:nvPr>
        </p:nvSpPr>
        <p:spPr/>
        <p:txBody>
          <a:bodyPr/>
          <a:lstStyle/>
          <a:p>
            <a:r>
              <a:rPr lang="en-US" dirty="0"/>
              <a:t>Virtual Zoom backgrounds</a:t>
            </a:r>
          </a:p>
        </p:txBody>
      </p:sp>
      <p:pic>
        <p:nvPicPr>
          <p:cNvPr id="5" name="Content Placeholder 4" descr="&quot;Elections Just Ahead&quot; celebrating The Wizard of Oz and National Voter Registration Day ">
            <a:extLst>
              <a:ext uri="{FF2B5EF4-FFF2-40B4-BE49-F238E27FC236}">
                <a16:creationId xmlns:a16="http://schemas.microsoft.com/office/drawing/2014/main" id="{BC6EA866-0003-8F40-8051-28B1FE3C05D6}"/>
              </a:ext>
            </a:extLst>
          </p:cNvPr>
          <p:cNvPicPr>
            <a:picLocks noGrp="1" noChangeAspect="1"/>
          </p:cNvPicPr>
          <p:nvPr>
            <p:ph idx="1"/>
          </p:nvPr>
        </p:nvPicPr>
        <p:blipFill>
          <a:blip r:embed="rId2"/>
          <a:stretch>
            <a:fillRect/>
          </a:stretch>
        </p:blipFill>
        <p:spPr>
          <a:xfrm>
            <a:off x="1943170" y="1676400"/>
            <a:ext cx="6778625" cy="3389312"/>
          </a:xfrm>
        </p:spPr>
      </p:pic>
      <p:sp>
        <p:nvSpPr>
          <p:cNvPr id="6" name="TextBox 5">
            <a:extLst>
              <a:ext uri="{FF2B5EF4-FFF2-40B4-BE49-F238E27FC236}">
                <a16:creationId xmlns:a16="http://schemas.microsoft.com/office/drawing/2014/main" id="{4A015536-DD99-5D47-8527-F236722F67A6}"/>
              </a:ext>
            </a:extLst>
          </p:cNvPr>
          <p:cNvSpPr txBox="1"/>
          <p:nvPr/>
        </p:nvSpPr>
        <p:spPr>
          <a:xfrm>
            <a:off x="1933231" y="5184913"/>
            <a:ext cx="5792787" cy="1846659"/>
          </a:xfrm>
          <a:prstGeom prst="rect">
            <a:avLst/>
          </a:prstGeom>
          <a:noFill/>
        </p:spPr>
        <p:txBody>
          <a:bodyPr wrap="square" rtlCol="0">
            <a:spAutoFit/>
          </a:bodyPr>
          <a:lstStyle/>
          <a:p>
            <a:r>
              <a:rPr lang="en-US" b="0" u="sng" dirty="0"/>
              <a:t>To save and use this image:</a:t>
            </a:r>
          </a:p>
          <a:p>
            <a:r>
              <a:rPr lang="en-US" sz="1200" b="0" dirty="0"/>
              <a:t>1: Right click (or control/click)</a:t>
            </a:r>
          </a:p>
          <a:p>
            <a:r>
              <a:rPr lang="en-US" sz="1200" b="0" dirty="0"/>
              <a:t>2: choose “Save as picture”</a:t>
            </a:r>
          </a:p>
          <a:p>
            <a:r>
              <a:rPr lang="en-US" sz="1200" b="0" dirty="0"/>
              <a:t>3: In </a:t>
            </a:r>
            <a:r>
              <a:rPr lang="en-US" sz="1200" b="0" dirty="0" err="1"/>
              <a:t>ConferZoom</a:t>
            </a:r>
            <a:r>
              <a:rPr lang="en-US" sz="1200" b="0" dirty="0"/>
              <a:t>, with your Zoom window open, click the right up arrow next to the “Stop Video” icon</a:t>
            </a:r>
          </a:p>
          <a:p>
            <a:r>
              <a:rPr lang="en-US" sz="1200" b="0" dirty="0"/>
              <a:t>4: Select “Choose Virtual Background”</a:t>
            </a:r>
          </a:p>
          <a:p>
            <a:r>
              <a:rPr lang="en-US" sz="1200" b="0" dirty="0"/>
              <a:t>5: Click on the plus sign to the right, “Add image or Video”</a:t>
            </a:r>
          </a:p>
          <a:p>
            <a:r>
              <a:rPr lang="en-US" sz="1200" b="0" dirty="0"/>
              <a:t>6: Select and upload the image</a:t>
            </a:r>
          </a:p>
          <a:p>
            <a:endParaRPr lang="en-US" sz="1200" dirty="0"/>
          </a:p>
        </p:txBody>
      </p:sp>
    </p:spTree>
    <p:extLst>
      <p:ext uri="{BB962C8B-B14F-4D97-AF65-F5344CB8AC3E}">
        <p14:creationId xmlns:p14="http://schemas.microsoft.com/office/powerpoint/2010/main" val="44640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C75C-9CCB-9343-9116-BA4EC470BEBF}"/>
              </a:ext>
            </a:extLst>
          </p:cNvPr>
          <p:cNvSpPr>
            <a:spLocks noGrp="1"/>
          </p:cNvSpPr>
          <p:nvPr>
            <p:ph type="title"/>
          </p:nvPr>
        </p:nvSpPr>
        <p:spPr/>
        <p:txBody>
          <a:bodyPr/>
          <a:lstStyle/>
          <a:p>
            <a:r>
              <a:rPr lang="en-US" dirty="0"/>
              <a:t>Virtual Zoom backgrounds</a:t>
            </a:r>
          </a:p>
        </p:txBody>
      </p:sp>
      <p:pic>
        <p:nvPicPr>
          <p:cNvPr id="5" name="Content Placeholder 4" descr="Pac Man celebrates National Video Games Day AND Voter Registration ">
            <a:extLst>
              <a:ext uri="{FF2B5EF4-FFF2-40B4-BE49-F238E27FC236}">
                <a16:creationId xmlns:a16="http://schemas.microsoft.com/office/drawing/2014/main" id="{BC6EA866-0003-8F40-8051-28B1FE3C05D6}"/>
              </a:ext>
            </a:extLst>
          </p:cNvPr>
          <p:cNvPicPr>
            <a:picLocks noGrp="1" noChangeAspect="1"/>
          </p:cNvPicPr>
          <p:nvPr>
            <p:ph idx="1"/>
          </p:nvPr>
        </p:nvPicPr>
        <p:blipFill>
          <a:blip r:embed="rId2"/>
          <a:srcRect/>
          <a:stretch/>
        </p:blipFill>
        <p:spPr>
          <a:xfrm>
            <a:off x="1943170" y="1676400"/>
            <a:ext cx="6778624" cy="3389312"/>
          </a:xfrm>
        </p:spPr>
      </p:pic>
      <p:sp>
        <p:nvSpPr>
          <p:cNvPr id="6" name="TextBox 5">
            <a:extLst>
              <a:ext uri="{FF2B5EF4-FFF2-40B4-BE49-F238E27FC236}">
                <a16:creationId xmlns:a16="http://schemas.microsoft.com/office/drawing/2014/main" id="{4A015536-DD99-5D47-8527-F236722F67A6}"/>
              </a:ext>
            </a:extLst>
          </p:cNvPr>
          <p:cNvSpPr txBox="1"/>
          <p:nvPr/>
        </p:nvSpPr>
        <p:spPr>
          <a:xfrm>
            <a:off x="1933231" y="5184913"/>
            <a:ext cx="5792787" cy="1846659"/>
          </a:xfrm>
          <a:prstGeom prst="rect">
            <a:avLst/>
          </a:prstGeom>
          <a:noFill/>
        </p:spPr>
        <p:txBody>
          <a:bodyPr wrap="square" rtlCol="0">
            <a:spAutoFit/>
          </a:bodyPr>
          <a:lstStyle/>
          <a:p>
            <a:r>
              <a:rPr lang="en-US" b="0" u="sng" dirty="0"/>
              <a:t>To save and use this image:</a:t>
            </a:r>
          </a:p>
          <a:p>
            <a:r>
              <a:rPr lang="en-US" sz="1200" b="0" dirty="0"/>
              <a:t>1: Right click (or control/click)</a:t>
            </a:r>
          </a:p>
          <a:p>
            <a:r>
              <a:rPr lang="en-US" sz="1200" b="0" dirty="0"/>
              <a:t>2: choose “Save as picture”</a:t>
            </a:r>
          </a:p>
          <a:p>
            <a:r>
              <a:rPr lang="en-US" sz="1200" b="0" dirty="0"/>
              <a:t>3: In </a:t>
            </a:r>
            <a:r>
              <a:rPr lang="en-US" sz="1200" b="0" dirty="0" err="1"/>
              <a:t>ConferZoom</a:t>
            </a:r>
            <a:r>
              <a:rPr lang="en-US" sz="1200" b="0" dirty="0"/>
              <a:t>, with your Zoom window open, click the right up arrow next to the “Stop Video” icon</a:t>
            </a:r>
          </a:p>
          <a:p>
            <a:r>
              <a:rPr lang="en-US" sz="1200" b="0" dirty="0"/>
              <a:t>4: Select “Choose Virtual Background”</a:t>
            </a:r>
          </a:p>
          <a:p>
            <a:r>
              <a:rPr lang="en-US" sz="1200" b="0" dirty="0"/>
              <a:t>5: Click on the plus sign to the right, “Add image or Video”</a:t>
            </a:r>
          </a:p>
          <a:p>
            <a:r>
              <a:rPr lang="en-US" sz="1200" b="0" dirty="0"/>
              <a:t>6: Select and upload the image</a:t>
            </a:r>
          </a:p>
          <a:p>
            <a:endParaRPr lang="en-US" sz="1200" b="0" dirty="0"/>
          </a:p>
        </p:txBody>
      </p:sp>
    </p:spTree>
    <p:extLst>
      <p:ext uri="{BB962C8B-B14F-4D97-AF65-F5344CB8AC3E}">
        <p14:creationId xmlns:p14="http://schemas.microsoft.com/office/powerpoint/2010/main" val="86610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C75C-9CCB-9343-9116-BA4EC470BEBF}"/>
              </a:ext>
            </a:extLst>
          </p:cNvPr>
          <p:cNvSpPr>
            <a:spLocks noGrp="1"/>
          </p:cNvSpPr>
          <p:nvPr>
            <p:ph type="title"/>
          </p:nvPr>
        </p:nvSpPr>
        <p:spPr/>
        <p:txBody>
          <a:bodyPr/>
          <a:lstStyle/>
          <a:p>
            <a:r>
              <a:rPr lang="en-US" dirty="0"/>
              <a:t>Virtual Zoom backgrounds</a:t>
            </a:r>
          </a:p>
        </p:txBody>
      </p:sp>
      <p:pic>
        <p:nvPicPr>
          <p:cNvPr id="5" name="Content Placeholder 4" descr="Silent Sentinels picket the White House, 1917">
            <a:extLst>
              <a:ext uri="{FF2B5EF4-FFF2-40B4-BE49-F238E27FC236}">
                <a16:creationId xmlns:a16="http://schemas.microsoft.com/office/drawing/2014/main" id="{BC6EA866-0003-8F40-8051-28B1FE3C05D6}"/>
              </a:ext>
            </a:extLst>
          </p:cNvPr>
          <p:cNvPicPr>
            <a:picLocks noGrp="1" noChangeAspect="1"/>
          </p:cNvPicPr>
          <p:nvPr>
            <p:ph idx="1"/>
          </p:nvPr>
        </p:nvPicPr>
        <p:blipFill>
          <a:blip r:embed="rId2"/>
          <a:srcRect/>
          <a:stretch/>
        </p:blipFill>
        <p:spPr>
          <a:xfrm>
            <a:off x="2319761" y="1676400"/>
            <a:ext cx="6025443" cy="3389312"/>
          </a:xfrm>
        </p:spPr>
      </p:pic>
      <p:sp>
        <p:nvSpPr>
          <p:cNvPr id="6" name="TextBox 5">
            <a:extLst>
              <a:ext uri="{FF2B5EF4-FFF2-40B4-BE49-F238E27FC236}">
                <a16:creationId xmlns:a16="http://schemas.microsoft.com/office/drawing/2014/main" id="{4A015536-DD99-5D47-8527-F236722F67A6}"/>
              </a:ext>
            </a:extLst>
          </p:cNvPr>
          <p:cNvSpPr txBox="1"/>
          <p:nvPr/>
        </p:nvSpPr>
        <p:spPr>
          <a:xfrm>
            <a:off x="1933231" y="5184913"/>
            <a:ext cx="5792787" cy="1661993"/>
          </a:xfrm>
          <a:prstGeom prst="rect">
            <a:avLst/>
          </a:prstGeom>
          <a:noFill/>
        </p:spPr>
        <p:txBody>
          <a:bodyPr wrap="square" rtlCol="0">
            <a:spAutoFit/>
          </a:bodyPr>
          <a:lstStyle/>
          <a:p>
            <a:r>
              <a:rPr lang="en-US" b="0" u="sng" dirty="0"/>
              <a:t>To save and use this image:</a:t>
            </a:r>
          </a:p>
          <a:p>
            <a:r>
              <a:rPr lang="en-US" sz="1200" b="0" dirty="0"/>
              <a:t>1: Right click (or control/click)</a:t>
            </a:r>
          </a:p>
          <a:p>
            <a:r>
              <a:rPr lang="en-US" sz="1200" b="0" dirty="0"/>
              <a:t>2: choose “Save as picture”</a:t>
            </a:r>
          </a:p>
          <a:p>
            <a:r>
              <a:rPr lang="en-US" sz="1200" b="0" dirty="0"/>
              <a:t>3: In </a:t>
            </a:r>
            <a:r>
              <a:rPr lang="en-US" sz="1200" b="0" dirty="0" err="1"/>
              <a:t>ConferZoom</a:t>
            </a:r>
            <a:r>
              <a:rPr lang="en-US" sz="1200" b="0" dirty="0"/>
              <a:t>, with your Zoom window open, click the right up arrow next to the “Stop Video” icon</a:t>
            </a:r>
          </a:p>
          <a:p>
            <a:r>
              <a:rPr lang="en-US" sz="1200" b="0" dirty="0"/>
              <a:t>4: Select “Choose Virtual Background”</a:t>
            </a:r>
          </a:p>
          <a:p>
            <a:r>
              <a:rPr lang="en-US" sz="1200" b="0" dirty="0"/>
              <a:t>5: Click on the plus sign to the right, “Add image or Video”</a:t>
            </a:r>
          </a:p>
          <a:p>
            <a:r>
              <a:rPr lang="en-US" sz="1200" b="0" dirty="0"/>
              <a:t>6: Select and upload the image</a:t>
            </a:r>
          </a:p>
        </p:txBody>
      </p:sp>
    </p:spTree>
    <p:extLst>
      <p:ext uri="{BB962C8B-B14F-4D97-AF65-F5344CB8AC3E}">
        <p14:creationId xmlns:p14="http://schemas.microsoft.com/office/powerpoint/2010/main" val="271225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C75C-9CCB-9343-9116-BA4EC470BEBF}"/>
              </a:ext>
            </a:extLst>
          </p:cNvPr>
          <p:cNvSpPr>
            <a:spLocks noGrp="1"/>
          </p:cNvSpPr>
          <p:nvPr>
            <p:ph type="title"/>
          </p:nvPr>
        </p:nvSpPr>
        <p:spPr/>
        <p:txBody>
          <a:bodyPr/>
          <a:lstStyle/>
          <a:p>
            <a:r>
              <a:rPr lang="en-US" dirty="0"/>
              <a:t>Virtual Zoom backgrounds</a:t>
            </a:r>
          </a:p>
        </p:txBody>
      </p:sp>
      <p:pic>
        <p:nvPicPr>
          <p:cNvPr id="5" name="Content Placeholder 4" descr="Hedwig Reicher as Columbia, Suffrage parade 1913">
            <a:extLst>
              <a:ext uri="{FF2B5EF4-FFF2-40B4-BE49-F238E27FC236}">
                <a16:creationId xmlns:a16="http://schemas.microsoft.com/office/drawing/2014/main" id="{BC6EA866-0003-8F40-8051-28B1FE3C05D6}"/>
              </a:ext>
            </a:extLst>
          </p:cNvPr>
          <p:cNvPicPr>
            <a:picLocks noGrp="1" noChangeAspect="1"/>
          </p:cNvPicPr>
          <p:nvPr>
            <p:ph idx="1"/>
          </p:nvPr>
        </p:nvPicPr>
        <p:blipFill>
          <a:blip r:embed="rId2"/>
          <a:srcRect/>
          <a:stretch/>
        </p:blipFill>
        <p:spPr>
          <a:xfrm>
            <a:off x="2319761" y="1676400"/>
            <a:ext cx="6025443" cy="3389312"/>
          </a:xfrm>
        </p:spPr>
      </p:pic>
      <p:sp>
        <p:nvSpPr>
          <p:cNvPr id="6" name="TextBox 5">
            <a:extLst>
              <a:ext uri="{FF2B5EF4-FFF2-40B4-BE49-F238E27FC236}">
                <a16:creationId xmlns:a16="http://schemas.microsoft.com/office/drawing/2014/main" id="{4A015536-DD99-5D47-8527-F236722F67A6}"/>
              </a:ext>
            </a:extLst>
          </p:cNvPr>
          <p:cNvSpPr txBox="1"/>
          <p:nvPr/>
        </p:nvSpPr>
        <p:spPr>
          <a:xfrm>
            <a:off x="1933231" y="5184913"/>
            <a:ext cx="5792787" cy="1846659"/>
          </a:xfrm>
          <a:prstGeom prst="rect">
            <a:avLst/>
          </a:prstGeom>
          <a:noFill/>
        </p:spPr>
        <p:txBody>
          <a:bodyPr wrap="square" rtlCol="0">
            <a:spAutoFit/>
          </a:bodyPr>
          <a:lstStyle/>
          <a:p>
            <a:r>
              <a:rPr lang="en-US" b="0" u="sng" dirty="0"/>
              <a:t>To save and use this image:</a:t>
            </a:r>
          </a:p>
          <a:p>
            <a:r>
              <a:rPr lang="en-US" sz="1200" b="0" dirty="0"/>
              <a:t>1: Right click (or control/click)</a:t>
            </a:r>
          </a:p>
          <a:p>
            <a:r>
              <a:rPr lang="en-US" sz="1200" b="0" dirty="0"/>
              <a:t>2: choose “Save as picture”</a:t>
            </a:r>
          </a:p>
          <a:p>
            <a:r>
              <a:rPr lang="en-US" sz="1200" b="0" dirty="0"/>
              <a:t>3: In </a:t>
            </a:r>
            <a:r>
              <a:rPr lang="en-US" sz="1200" b="0" dirty="0" err="1"/>
              <a:t>ConferZoom</a:t>
            </a:r>
            <a:r>
              <a:rPr lang="en-US" sz="1200" b="0" dirty="0"/>
              <a:t>, with your Zoom window open, click the right up arrow next to the “Stop Video” icon</a:t>
            </a:r>
          </a:p>
          <a:p>
            <a:r>
              <a:rPr lang="en-US" sz="1200" b="0" dirty="0"/>
              <a:t>4: Select “Choose Virtual Background”</a:t>
            </a:r>
          </a:p>
          <a:p>
            <a:r>
              <a:rPr lang="en-US" sz="1200" b="0" dirty="0"/>
              <a:t>5: Click on the plus sign to the right, “Add image or Video”</a:t>
            </a:r>
          </a:p>
          <a:p>
            <a:r>
              <a:rPr lang="en-US" sz="1200" b="0" dirty="0"/>
              <a:t>6: Select and upload the image</a:t>
            </a:r>
          </a:p>
          <a:p>
            <a:endParaRPr lang="en-US" sz="1200" b="0" dirty="0"/>
          </a:p>
        </p:txBody>
      </p:sp>
    </p:spTree>
    <p:extLst>
      <p:ext uri="{BB962C8B-B14F-4D97-AF65-F5344CB8AC3E}">
        <p14:creationId xmlns:p14="http://schemas.microsoft.com/office/powerpoint/2010/main" val="17035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B8DF8AB9-D82B-BC4A-8EF7-761F0CB30353}"/>
              </a:ext>
            </a:extLst>
          </p:cNvPr>
          <p:cNvSpPr>
            <a:spLocks noGrp="1" noChangeArrowheads="1"/>
          </p:cNvSpPr>
          <p:nvPr>
            <p:ph type="title"/>
          </p:nvPr>
        </p:nvSpPr>
        <p:spPr>
          <a:xfrm>
            <a:off x="1908175" y="274638"/>
            <a:ext cx="6707188" cy="1143000"/>
          </a:xfrm>
        </p:spPr>
        <p:txBody>
          <a:bodyPr/>
          <a:lstStyle/>
          <a:p>
            <a:pPr algn="l"/>
            <a:r>
              <a:rPr lang="en-US" altLang="en-US" dirty="0"/>
              <a:t>Important Dates</a:t>
            </a:r>
          </a:p>
        </p:txBody>
      </p:sp>
      <p:sp>
        <p:nvSpPr>
          <p:cNvPr id="195587" name="Rectangle 3">
            <a:extLst>
              <a:ext uri="{FF2B5EF4-FFF2-40B4-BE49-F238E27FC236}">
                <a16:creationId xmlns:a16="http://schemas.microsoft.com/office/drawing/2014/main" id="{2B6BD7FB-4C87-C34C-8FFF-18B686E73488}"/>
              </a:ext>
            </a:extLst>
          </p:cNvPr>
          <p:cNvSpPr>
            <a:spLocks noGrp="1" noChangeArrowheads="1"/>
          </p:cNvSpPr>
          <p:nvPr>
            <p:ph type="body" idx="1"/>
          </p:nvPr>
        </p:nvSpPr>
        <p:spPr/>
        <p:txBody>
          <a:bodyPr/>
          <a:lstStyle/>
          <a:p>
            <a:r>
              <a:rPr lang="en-US" altLang="en-US" dirty="0"/>
              <a:t>September 22 – National Voter Registration Day</a:t>
            </a:r>
          </a:p>
          <a:p>
            <a:pPr marL="0" indent="0">
              <a:buNone/>
            </a:pPr>
            <a:endParaRPr lang="en-US" altLang="en-US" dirty="0"/>
          </a:p>
          <a:p>
            <a:r>
              <a:rPr lang="en-US" altLang="en-US" dirty="0"/>
              <a:t>October 19 – CA voter registration deadline (same-day registration </a:t>
            </a:r>
            <a:r>
              <a:rPr lang="en-US" altLang="en-US" b="1" u="sng" dirty="0"/>
              <a:t>is</a:t>
            </a:r>
            <a:r>
              <a:rPr lang="en-US" altLang="en-US" dirty="0"/>
              <a:t> available)</a:t>
            </a:r>
          </a:p>
          <a:p>
            <a:pPr marL="0" indent="0">
              <a:buNone/>
            </a:pPr>
            <a:endParaRPr lang="en-US" altLang="en-US" dirty="0"/>
          </a:p>
          <a:p>
            <a:r>
              <a:rPr lang="en-US" altLang="en-US" dirty="0"/>
              <a:t>November 3 – General Election </a:t>
            </a:r>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EE7D211-33B0-A840-93CF-37C71F16A88E}"/>
              </a:ext>
            </a:extLst>
          </p:cNvPr>
          <p:cNvSpPr>
            <a:spLocks noGrp="1" noChangeArrowheads="1"/>
          </p:cNvSpPr>
          <p:nvPr>
            <p:ph type="title"/>
          </p:nvPr>
        </p:nvSpPr>
        <p:spPr>
          <a:xfrm>
            <a:off x="228600" y="333375"/>
            <a:ext cx="5410200" cy="649288"/>
          </a:xfrm>
        </p:spPr>
        <p:txBody>
          <a:bodyPr/>
          <a:lstStyle/>
          <a:p>
            <a:pPr algn="l"/>
            <a:r>
              <a:rPr lang="en-US" altLang="en-US" sz="2800" dirty="0">
                <a:solidFill>
                  <a:schemeClr val="bg1"/>
                </a:solidFill>
              </a:rPr>
              <a:t>Sample Announcements for Canvas or email</a:t>
            </a:r>
            <a:endParaRPr lang="uk-UA" altLang="en-US" sz="2800" dirty="0">
              <a:solidFill>
                <a:schemeClr val="bg1"/>
              </a:solidFill>
            </a:endParaRPr>
          </a:p>
        </p:txBody>
      </p:sp>
      <p:grpSp>
        <p:nvGrpSpPr>
          <p:cNvPr id="5" name="Group 4" descr="Changed your name recently? Update your voter registration today!">
            <a:extLst>
              <a:ext uri="{FF2B5EF4-FFF2-40B4-BE49-F238E27FC236}">
                <a16:creationId xmlns:a16="http://schemas.microsoft.com/office/drawing/2014/main" id="{38ACAC61-D5A9-F740-A53E-CEF9BF8184DA}"/>
              </a:ext>
            </a:extLst>
          </p:cNvPr>
          <p:cNvGrpSpPr/>
          <p:nvPr/>
        </p:nvGrpSpPr>
        <p:grpSpPr>
          <a:xfrm>
            <a:off x="990600" y="2308542"/>
            <a:ext cx="6781800" cy="4192008"/>
            <a:chOff x="990600" y="2308542"/>
            <a:chExt cx="6781800" cy="4192008"/>
          </a:xfrm>
        </p:grpSpPr>
        <p:sp>
          <p:nvSpPr>
            <p:cNvPr id="4" name="TextBox 3">
              <a:extLst>
                <a:ext uri="{FF2B5EF4-FFF2-40B4-BE49-F238E27FC236}">
                  <a16:creationId xmlns:a16="http://schemas.microsoft.com/office/drawing/2014/main" id="{2925AAC8-4D8B-884F-A89F-704B9378B08A}"/>
                </a:ext>
              </a:extLst>
            </p:cNvPr>
            <p:cNvSpPr txBox="1"/>
            <p:nvPr/>
          </p:nvSpPr>
          <p:spPr>
            <a:xfrm>
              <a:off x="990600" y="2308542"/>
              <a:ext cx="6781800" cy="1292662"/>
            </a:xfrm>
            <a:prstGeom prst="rect">
              <a:avLst/>
            </a:prstGeom>
            <a:noFill/>
          </p:spPr>
          <p:txBody>
            <a:bodyPr wrap="square" rtlCol="0">
              <a:spAutoFit/>
            </a:bodyPr>
            <a:lstStyle/>
            <a:p>
              <a:pPr algn="ctr"/>
              <a:r>
                <a:rPr kumimoji="0" lang="ru-RU" altLang="en-US" sz="1800" b="0" i="0" u="none" strike="noStrike" cap="none" normalizeH="0" baseline="0" dirty="0" err="1">
                  <a:ln>
                    <a:noFill/>
                  </a:ln>
                  <a:solidFill>
                    <a:srgbClr val="001F63"/>
                  </a:solidFill>
                  <a:effectLst/>
                  <a:latin typeface="Montserrat"/>
                </a:rPr>
                <a:t>Have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you</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changed</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your</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name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recently</a:t>
              </a:r>
              <a:r>
                <a:rPr kumimoji="0" lang="ru-RU" altLang="en-US" sz="1800" b="0" i="0" u="none" strike="noStrike" cap="none" normalizeH="0" baseline="0" dirty="0">
                  <a:ln>
                    <a:noFill/>
                  </a:ln>
                  <a:solidFill>
                    <a:srgbClr val="001F63"/>
                  </a:solidFill>
                  <a:effectLst/>
                  <a:latin typeface="Montserrat"/>
                </a:rPr>
                <a:t>? </a:t>
              </a:r>
              <a:endParaRPr kumimoji="0" lang="en-US" altLang="en-US" sz="1800" b="0" i="0" u="none" strike="noStrike" cap="none" normalizeH="0" baseline="0" dirty="0">
                <a:ln>
                  <a:noFill/>
                </a:ln>
                <a:solidFill>
                  <a:srgbClr val="001F63"/>
                </a:solidFill>
                <a:effectLst/>
                <a:latin typeface="Montserrat"/>
              </a:endParaRPr>
            </a:p>
            <a:p>
              <a:r>
                <a:rPr kumimoji="0" lang="ru-RU" altLang="en-US" sz="1800" b="0" i="0" u="none" strike="noStrike" cap="none" normalizeH="0" baseline="0" dirty="0" err="1">
                  <a:ln>
                    <a:noFill/>
                  </a:ln>
                  <a:solidFill>
                    <a:srgbClr val="001F63"/>
                  </a:solidFill>
                  <a:effectLst/>
                  <a:latin typeface="Montserrat"/>
                </a:rPr>
                <a:t>Whatever</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the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reason</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be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sure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to</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a:ln>
                    <a:noFill/>
                  </a:ln>
                  <a:solidFill>
                    <a:srgbClr val="001F63"/>
                  </a:solidFill>
                  <a:effectLst/>
                  <a:latin typeface="Montserrat"/>
                  <a:hlinkClick r:id="rId2"/>
                </a:rPr>
                <a:t>update your voter registration</a:t>
              </a:r>
              <a:r>
                <a:rPr kumimoji="0" lang="ru-RU" altLang="en-US" sz="1800" b="0" i="0" u="none" strike="noStrike" cap="none" normalizeH="0" baseline="0" dirty="0">
                  <a:ln>
                    <a:noFill/>
                  </a:ln>
                  <a:solidFill>
                    <a:srgbClr val="001F63"/>
                  </a:solidFill>
                  <a:effectLst/>
                  <a:latin typeface="Montserrat"/>
                </a:rPr>
                <a:t> TODAY!</a:t>
              </a:r>
              <a:endParaRPr kumimoji="0" lang="en-US" altLang="en-US" sz="1800" b="0" i="0" u="none" strike="noStrike" cap="none" normalizeH="0" baseline="0" dirty="0">
                <a:ln>
                  <a:noFill/>
                </a:ln>
                <a:solidFill>
                  <a:srgbClr val="001F63"/>
                </a:solidFill>
                <a:effectLst/>
                <a:latin typeface="Montserrat"/>
              </a:endParaRPr>
            </a:p>
            <a:p>
              <a:endParaRPr lang="ru-RU" altLang="en-US" sz="2400" b="0" dirty="0"/>
            </a:p>
            <a:p>
              <a:endParaRPr lang="en-US" dirty="0"/>
            </a:p>
          </p:txBody>
        </p:sp>
        <p:pic>
          <p:nvPicPr>
            <p:cNvPr id="36874" name="Picture 10">
              <a:extLst>
                <a:ext uri="{FF2B5EF4-FFF2-40B4-BE49-F238E27FC236}">
                  <a16:creationId xmlns:a16="http://schemas.microsoft.com/office/drawing/2014/main" id="{9C31FF2C-4419-4A4D-AF18-B0A05F641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54873"/>
              <a:ext cx="4229368" cy="354567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olded Corner 5" descr="Just copy and paste the image below into your message! &#13;&#10;">
            <a:extLst>
              <a:ext uri="{FF2B5EF4-FFF2-40B4-BE49-F238E27FC236}">
                <a16:creationId xmlns:a16="http://schemas.microsoft.com/office/drawing/2014/main" id="{F7890661-C6FF-9A4B-BF9A-43D5B724DAA8}"/>
              </a:ext>
            </a:extLst>
          </p:cNvPr>
          <p:cNvSpPr/>
          <p:nvPr/>
        </p:nvSpPr>
        <p:spPr bwMode="auto">
          <a:xfrm rot="20845564">
            <a:off x="6477000" y="533400"/>
            <a:ext cx="2133600" cy="1371600"/>
          </a:xfrm>
          <a:prstGeom prst="foldedCorner">
            <a:avLst/>
          </a:prstGeom>
          <a:solidFill>
            <a:schemeClr val="accent2"/>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Just copy and paste the image below into your message!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EE7D211-33B0-A840-93CF-37C71F16A88E}"/>
              </a:ext>
            </a:extLst>
          </p:cNvPr>
          <p:cNvSpPr>
            <a:spLocks noGrp="1" noChangeArrowheads="1"/>
          </p:cNvSpPr>
          <p:nvPr>
            <p:ph type="title"/>
          </p:nvPr>
        </p:nvSpPr>
        <p:spPr>
          <a:xfrm>
            <a:off x="228600" y="333375"/>
            <a:ext cx="5410200" cy="649288"/>
          </a:xfrm>
        </p:spPr>
        <p:txBody>
          <a:bodyPr/>
          <a:lstStyle/>
          <a:p>
            <a:pPr algn="l"/>
            <a:r>
              <a:rPr lang="en-US" altLang="en-US" sz="2800" dirty="0">
                <a:solidFill>
                  <a:schemeClr val="bg1"/>
                </a:solidFill>
              </a:rPr>
              <a:t>Sample Announcements for Canvas or email</a:t>
            </a:r>
            <a:endParaRPr lang="uk-UA" altLang="en-US" sz="2800" dirty="0">
              <a:solidFill>
                <a:schemeClr val="bg1"/>
              </a:solidFill>
            </a:endParaRPr>
          </a:p>
        </p:txBody>
      </p:sp>
      <p:sp>
        <p:nvSpPr>
          <p:cNvPr id="6" name="Folded Corner 5" descr="Just copy and paste the image below into your message! &#13;&#10;">
            <a:extLst>
              <a:ext uri="{FF2B5EF4-FFF2-40B4-BE49-F238E27FC236}">
                <a16:creationId xmlns:a16="http://schemas.microsoft.com/office/drawing/2014/main" id="{F7890661-C6FF-9A4B-BF9A-43D5B724DAA8}"/>
              </a:ext>
            </a:extLst>
          </p:cNvPr>
          <p:cNvSpPr/>
          <p:nvPr/>
        </p:nvSpPr>
        <p:spPr bwMode="auto">
          <a:xfrm rot="20845564">
            <a:off x="6477000" y="533400"/>
            <a:ext cx="2133600" cy="1371600"/>
          </a:xfrm>
          <a:prstGeom prst="foldedCorner">
            <a:avLst/>
          </a:prstGeom>
          <a:solidFill>
            <a:schemeClr val="accent2"/>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Just copy and paste the image below into your message! </a:t>
            </a:r>
          </a:p>
        </p:txBody>
      </p:sp>
      <p:grpSp>
        <p:nvGrpSpPr>
          <p:cNvPr id="3" name="Group 2" descr="If you have recently turned 18, registering to vote is the perfect belated birthday gift!">
            <a:extLst>
              <a:ext uri="{FF2B5EF4-FFF2-40B4-BE49-F238E27FC236}">
                <a16:creationId xmlns:a16="http://schemas.microsoft.com/office/drawing/2014/main" id="{F5C497B1-599C-A84A-9DAB-07ECCAB8B06D}"/>
              </a:ext>
            </a:extLst>
          </p:cNvPr>
          <p:cNvGrpSpPr/>
          <p:nvPr/>
        </p:nvGrpSpPr>
        <p:grpSpPr>
          <a:xfrm>
            <a:off x="1181100" y="2286000"/>
            <a:ext cx="6781800" cy="4394076"/>
            <a:chOff x="1181100" y="2286000"/>
            <a:chExt cx="6781800" cy="4394076"/>
          </a:xfrm>
        </p:grpSpPr>
        <p:sp>
          <p:nvSpPr>
            <p:cNvPr id="4" name="TextBox 3">
              <a:extLst>
                <a:ext uri="{FF2B5EF4-FFF2-40B4-BE49-F238E27FC236}">
                  <a16:creationId xmlns:a16="http://schemas.microsoft.com/office/drawing/2014/main" id="{2925AAC8-4D8B-884F-A89F-704B9378B08A}"/>
                </a:ext>
              </a:extLst>
            </p:cNvPr>
            <p:cNvSpPr txBox="1"/>
            <p:nvPr/>
          </p:nvSpPr>
          <p:spPr>
            <a:xfrm>
              <a:off x="1181100" y="2286000"/>
              <a:ext cx="6781800" cy="1292662"/>
            </a:xfrm>
            <a:prstGeom prst="rect">
              <a:avLst/>
            </a:prstGeom>
            <a:noFill/>
          </p:spPr>
          <p:txBody>
            <a:bodyPr wrap="square" rtlCol="0">
              <a:spAutoFit/>
            </a:bodyPr>
            <a:lstStyle/>
            <a:p>
              <a:pPr lvl="0"/>
              <a:r>
                <a:rPr kumimoji="0" lang="ru-RU" altLang="en-US" sz="1800" b="0" i="0" u="none" strike="noStrike" cap="none" normalizeH="0" baseline="0" dirty="0" err="1">
                  <a:ln>
                    <a:noFill/>
                  </a:ln>
                  <a:solidFill>
                    <a:srgbClr val="001F63"/>
                  </a:solidFill>
                  <a:effectLst/>
                  <a:latin typeface="Montserrat"/>
                </a:rPr>
                <a:t>If</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you</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have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recently</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turned</a:t>
              </a:r>
              <a:r>
                <a:rPr kumimoji="0" lang="ru-RU" altLang="en-US" sz="1800" b="0" i="0" u="none" strike="noStrike" cap="none" normalizeH="0" baseline="0" dirty="0">
                  <a:ln>
                    <a:noFill/>
                  </a:ln>
                  <a:solidFill>
                    <a:srgbClr val="001F63"/>
                  </a:solidFill>
                  <a:effectLst/>
                  <a:latin typeface="Montserrat"/>
                </a:rPr>
                <a:t> 18, </a:t>
              </a:r>
              <a:r>
                <a:rPr kumimoji="0" lang="ru-RU" altLang="en-US" sz="1800" b="0" i="0" u="none" strike="noStrike" cap="none" normalizeH="0" baseline="0" dirty="0" err="1">
                  <a:ln>
                    <a:noFill/>
                  </a:ln>
                  <a:solidFill>
                    <a:srgbClr val="001F63"/>
                  </a:solidFill>
                  <a:effectLst/>
                  <a:latin typeface="Montserrat"/>
                </a:rPr>
                <a:t>may</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we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suggest</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the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perfect</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belated</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birthday</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gift</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Registering</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to</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vote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ahead</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of</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the</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November</a:t>
              </a:r>
              <a:r>
                <a:rPr kumimoji="0" lang="ru-RU" altLang="en-US" sz="1800" b="0" i="0" u="none" strike="noStrike" cap="none" normalizeH="0" baseline="0" dirty="0">
                  <a:ln>
                    <a:noFill/>
                  </a:ln>
                  <a:solidFill>
                    <a:srgbClr val="001F63"/>
                  </a:solidFill>
                  <a:effectLst/>
                  <a:latin typeface="Montserrat"/>
                </a:rPr>
                <a:t> </a:t>
              </a:r>
              <a:r>
                <a:rPr kumimoji="0" lang="ru-RU" altLang="en-US" sz="1800" b="0" i="0" u="none" strike="noStrike" cap="none" normalizeH="0" baseline="0" dirty="0" err="1">
                  <a:ln>
                    <a:noFill/>
                  </a:ln>
                  <a:solidFill>
                    <a:srgbClr val="001F63"/>
                  </a:solidFill>
                  <a:effectLst/>
                  <a:latin typeface="Montserrat"/>
                </a:rPr>
                <a:t>election</a:t>
              </a:r>
              <a:r>
                <a:rPr kumimoji="0" lang="ru-RU" altLang="en-US" sz="1800" b="0" i="0" u="none" strike="noStrike" cap="none" normalizeH="0" baseline="0" dirty="0">
                  <a:ln>
                    <a:noFill/>
                  </a:ln>
                  <a:solidFill>
                    <a:srgbClr val="001F63"/>
                  </a:solidFill>
                  <a:effectLst/>
                  <a:latin typeface="Montserrat"/>
                </a:rPr>
                <a:t>!</a:t>
              </a:r>
              <a:endParaRPr lang="ru-RU" altLang="en-US" sz="2400" b="0" dirty="0"/>
            </a:p>
            <a:p>
              <a:endParaRPr lang="ru-RU" altLang="en-US" sz="2400" b="0" dirty="0"/>
            </a:p>
            <a:p>
              <a:endParaRPr lang="en-US" dirty="0"/>
            </a:p>
          </p:txBody>
        </p:sp>
        <p:pic>
          <p:nvPicPr>
            <p:cNvPr id="198660" name="Picture 4">
              <a:extLst>
                <a:ext uri="{FF2B5EF4-FFF2-40B4-BE49-F238E27FC236}">
                  <a16:creationId xmlns:a16="http://schemas.microsoft.com/office/drawing/2014/main" id="{C4A2454F-9C4D-544C-A51D-A58F177C9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32331"/>
              <a:ext cx="4470400" cy="37477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012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EE7D211-33B0-A840-93CF-37C71F16A88E}"/>
              </a:ext>
            </a:extLst>
          </p:cNvPr>
          <p:cNvSpPr>
            <a:spLocks noGrp="1" noChangeArrowheads="1"/>
          </p:cNvSpPr>
          <p:nvPr>
            <p:ph type="title"/>
          </p:nvPr>
        </p:nvSpPr>
        <p:spPr>
          <a:xfrm>
            <a:off x="228600" y="333375"/>
            <a:ext cx="5410200" cy="649288"/>
          </a:xfrm>
        </p:spPr>
        <p:txBody>
          <a:bodyPr/>
          <a:lstStyle/>
          <a:p>
            <a:pPr algn="l"/>
            <a:r>
              <a:rPr lang="en-US" altLang="en-US" sz="2800" dirty="0">
                <a:solidFill>
                  <a:schemeClr val="bg1"/>
                </a:solidFill>
              </a:rPr>
              <a:t>Sample Announcements for Canvas or email</a:t>
            </a:r>
            <a:endParaRPr lang="uk-UA" altLang="en-US" sz="2800" dirty="0">
              <a:solidFill>
                <a:schemeClr val="bg1"/>
              </a:solidFill>
            </a:endParaRPr>
          </a:p>
        </p:txBody>
      </p:sp>
      <p:sp>
        <p:nvSpPr>
          <p:cNvPr id="6" name="Folded Corner 5" descr="Just copy and paste the image below into your message! &#13;&#10;">
            <a:extLst>
              <a:ext uri="{FF2B5EF4-FFF2-40B4-BE49-F238E27FC236}">
                <a16:creationId xmlns:a16="http://schemas.microsoft.com/office/drawing/2014/main" id="{F7890661-C6FF-9A4B-BF9A-43D5B724DAA8}"/>
              </a:ext>
            </a:extLst>
          </p:cNvPr>
          <p:cNvSpPr/>
          <p:nvPr/>
        </p:nvSpPr>
        <p:spPr bwMode="auto">
          <a:xfrm rot="20845564">
            <a:off x="6477000" y="533400"/>
            <a:ext cx="2133600" cy="1371600"/>
          </a:xfrm>
          <a:prstGeom prst="foldedCorner">
            <a:avLst/>
          </a:prstGeom>
          <a:solidFill>
            <a:schemeClr val="accent2"/>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normalizeH="0" baseline="0" dirty="0">
                <a:ln w="0"/>
                <a:effectLst>
                  <a:outerShdw blurRad="38100" dist="19050" dir="2700000" algn="tl" rotWithShape="0">
                    <a:schemeClr val="dk1">
                      <a:alpha val="40000"/>
                    </a:schemeClr>
                  </a:outerShdw>
                </a:effectLst>
                <a:latin typeface="Arial" panose="020B0604020202020204" pitchFamily="34" charset="0"/>
              </a:rPr>
              <a:t>Just copy and paste the image below into your message! </a:t>
            </a:r>
          </a:p>
        </p:txBody>
      </p:sp>
      <p:grpSp>
        <p:nvGrpSpPr>
          <p:cNvPr id="2" name="Group 1">
            <a:extLst>
              <a:ext uri="{FF2B5EF4-FFF2-40B4-BE49-F238E27FC236}">
                <a16:creationId xmlns:a16="http://schemas.microsoft.com/office/drawing/2014/main" id="{BC13BC44-28F3-5346-9231-9096B9BFFBC4}"/>
              </a:ext>
            </a:extLst>
          </p:cNvPr>
          <p:cNvGrpSpPr/>
          <p:nvPr/>
        </p:nvGrpSpPr>
        <p:grpSpPr>
          <a:xfrm>
            <a:off x="1181100" y="2286000"/>
            <a:ext cx="6781800" cy="4572000"/>
            <a:chOff x="1181100" y="2286000"/>
            <a:chExt cx="6781800" cy="4572000"/>
          </a:xfrm>
        </p:grpSpPr>
        <p:sp>
          <p:nvSpPr>
            <p:cNvPr id="4" name="TextBox 3" descr="Each year, an estimated 30+ million Americans move. Whether you have moved across the country or down the street, be sure to update your voter registration TODAY!">
              <a:extLst>
                <a:ext uri="{FF2B5EF4-FFF2-40B4-BE49-F238E27FC236}">
                  <a16:creationId xmlns:a16="http://schemas.microsoft.com/office/drawing/2014/main" id="{2925AAC8-4D8B-884F-A89F-704B9378B08A}"/>
                </a:ext>
              </a:extLst>
            </p:cNvPr>
            <p:cNvSpPr txBox="1"/>
            <p:nvPr/>
          </p:nvSpPr>
          <p:spPr>
            <a:xfrm>
              <a:off x="1181100" y="2286000"/>
              <a:ext cx="6781800" cy="1292662"/>
            </a:xfrm>
            <a:prstGeom prst="rect">
              <a:avLst/>
            </a:prstGeom>
            <a:noFill/>
          </p:spPr>
          <p:txBody>
            <a:bodyPr wrap="square" rtlCol="0">
              <a:spAutoFit/>
            </a:bodyPr>
            <a:lstStyle/>
            <a:p>
              <a:pPr lvl="0" algn="ctr"/>
              <a:r>
                <a:rPr lang="en-US" b="0" dirty="0">
                  <a:solidFill>
                    <a:srgbClr val="002060"/>
                  </a:solidFill>
                </a:rPr>
                <a:t>Each year, an estimated 30+ million Americans move. Whether you have moved across the country or down the street, be sure to update your voter registration TODAY!</a:t>
              </a:r>
              <a:endParaRPr lang="ru-RU" altLang="en-US" sz="2400" b="0" dirty="0">
                <a:solidFill>
                  <a:srgbClr val="002060"/>
                </a:solidFill>
              </a:endParaRPr>
            </a:p>
            <a:p>
              <a:endParaRPr lang="en-US" dirty="0"/>
            </a:p>
          </p:txBody>
        </p:sp>
        <p:pic>
          <p:nvPicPr>
            <p:cNvPr id="199682" name="Picture 2" descr="Moving Checklist graphic">
              <a:extLst>
                <a:ext uri="{FF2B5EF4-FFF2-40B4-BE49-F238E27FC236}">
                  <a16:creationId xmlns:a16="http://schemas.microsoft.com/office/drawing/2014/main" id="{36A84BBC-2222-6D4F-B54E-0FFA24B1A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01901"/>
              <a:ext cx="4241800" cy="35560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272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02A7-0291-E74A-8310-3AA9D26599F2}"/>
              </a:ext>
            </a:extLst>
          </p:cNvPr>
          <p:cNvSpPr>
            <a:spLocks noGrp="1"/>
          </p:cNvSpPr>
          <p:nvPr>
            <p:ph type="title"/>
          </p:nvPr>
        </p:nvSpPr>
        <p:spPr/>
        <p:txBody>
          <a:bodyPr/>
          <a:lstStyle/>
          <a:p>
            <a:r>
              <a:rPr lang="en-US" sz="3200" dirty="0"/>
              <a:t>Copy/paste announcement, suggested date August 31 </a:t>
            </a:r>
          </a:p>
        </p:txBody>
      </p:sp>
      <p:sp>
        <p:nvSpPr>
          <p:cNvPr id="4" name="AutoShape 2" descr="poster of Fannie Lou Hamer with field in the background. Text reads: Fannie Lou Hamer the woman who changed the South">
            <a:extLst>
              <a:ext uri="{FF2B5EF4-FFF2-40B4-BE49-F238E27FC236}">
                <a16:creationId xmlns:a16="http://schemas.microsoft.com/office/drawing/2014/main" id="{FA746F33-FBAE-3E4F-883F-97E77BA16444}"/>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r>
              <a:rPr lang="en-US" sz="1200" b="1" dirty="0"/>
              <a:t>A 1979 poster made of Hamer, whose voting rights activism transformed the nation. In the quote printed in the top right corner, civil rights lawyer Eleanor Holmes Norton compares Hamer to Martin Luther King Jr. (TABS / National Museum of American History)</a:t>
            </a:r>
            <a:endParaRPr lang="en-US" sz="1200" dirty="0"/>
          </a:p>
        </p:txBody>
      </p:sp>
      <p:grpSp>
        <p:nvGrpSpPr>
          <p:cNvPr id="9" name="Group 8">
            <a:extLst>
              <a:ext uri="{FF2B5EF4-FFF2-40B4-BE49-F238E27FC236}">
                <a16:creationId xmlns:a16="http://schemas.microsoft.com/office/drawing/2014/main" id="{5C6EE9F8-236B-F54D-8FD7-EB275E162080}"/>
              </a:ext>
            </a:extLst>
          </p:cNvPr>
          <p:cNvGrpSpPr/>
          <p:nvPr/>
        </p:nvGrpSpPr>
        <p:grpSpPr>
          <a:xfrm>
            <a:off x="1908175" y="1524000"/>
            <a:ext cx="6473825" cy="3810000"/>
            <a:chOff x="1908175" y="1524000"/>
            <a:chExt cx="6473825" cy="3810000"/>
          </a:xfrm>
        </p:grpSpPr>
        <p:pic>
          <p:nvPicPr>
            <p:cNvPr id="7" name="Picture 6">
              <a:extLst>
                <a:ext uri="{FF2B5EF4-FFF2-40B4-BE49-F238E27FC236}">
                  <a16:creationId xmlns:a16="http://schemas.microsoft.com/office/drawing/2014/main" id="{E9FBACE5-0890-CD40-B957-347254C51459}"/>
                </a:ext>
              </a:extLst>
            </p:cNvPr>
            <p:cNvPicPr>
              <a:picLocks noChangeAspect="1"/>
            </p:cNvPicPr>
            <p:nvPr/>
          </p:nvPicPr>
          <p:blipFill rotWithShape="1">
            <a:blip r:embed="rId2"/>
            <a:srcRect l="21062" r="22000"/>
            <a:stretch/>
          </p:blipFill>
          <p:spPr>
            <a:xfrm>
              <a:off x="1908175" y="1524000"/>
              <a:ext cx="2892426" cy="3810000"/>
            </a:xfrm>
            <a:prstGeom prst="rect">
              <a:avLst/>
            </a:prstGeom>
          </p:spPr>
        </p:pic>
        <p:sp>
          <p:nvSpPr>
            <p:cNvPr id="8" name="Rounded Rectangle 7">
              <a:extLst>
                <a:ext uri="{FF2B5EF4-FFF2-40B4-BE49-F238E27FC236}">
                  <a16:creationId xmlns:a16="http://schemas.microsoft.com/office/drawing/2014/main" id="{8E090A28-FB98-A445-9C1D-A41632E9C998}"/>
                </a:ext>
              </a:extLst>
            </p:cNvPr>
            <p:cNvSpPr/>
            <p:nvPr/>
          </p:nvSpPr>
          <p:spPr bwMode="auto">
            <a:xfrm>
              <a:off x="4953000" y="1524000"/>
              <a:ext cx="3429000" cy="3733800"/>
            </a:xfrm>
            <a:prstGeom prst="roundRect">
              <a:avLst/>
            </a:prstGeom>
            <a:gradFill flip="none" rotWithShape="1">
              <a:gsLst>
                <a:gs pos="0">
                  <a:srgbClr val="FF8200">
                    <a:tint val="66000"/>
                    <a:satMod val="160000"/>
                  </a:srgbClr>
                </a:gs>
                <a:gs pos="50000">
                  <a:srgbClr val="FF8200">
                    <a:tint val="44500"/>
                    <a:satMod val="160000"/>
                  </a:srgbClr>
                </a:gs>
                <a:gs pos="100000">
                  <a:srgbClr val="FF8200">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rPr>
                <a:t>Fannie Lou Hamer, born in 1917 the youngest of 20 children to Southern sharecroppers, didn’t even know she had the right to vote until she was 44 years old. She suffered threats and physical attacks for </a:t>
              </a:r>
              <a:r>
                <a:rPr kumimoji="0" lang="en-US" sz="1800" b="1" i="1" u="none" strike="noStrike" cap="none" normalizeH="0" baseline="0" dirty="0">
                  <a:ln>
                    <a:noFill/>
                  </a:ln>
                  <a:solidFill>
                    <a:schemeClr val="tx1"/>
                  </a:solidFill>
                  <a:effectLst/>
                  <a:latin typeface="Arial" panose="020B0604020202020204" pitchFamily="34" charset="0"/>
                </a:rPr>
                <a:t>attempting to register to vote</a:t>
              </a:r>
              <a:r>
                <a:rPr kumimoji="0" lang="en-US" sz="1800" b="1" u="none" strike="noStrike" cap="none" normalizeH="0" baseline="0" dirty="0">
                  <a:ln>
                    <a:noFill/>
                  </a:ln>
                  <a:solidFill>
                    <a:schemeClr val="tx1"/>
                  </a:solidFill>
                  <a:effectLst/>
                  <a:latin typeface="Arial" panose="020B0604020202020204" pitchFamily="34" charset="0"/>
                </a:rPr>
                <a:t>, which she eventually did.</a:t>
              </a:r>
            </a:p>
            <a:p>
              <a:pPr marL="0" marR="0" indent="0" algn="l" defTabSz="914400" rtl="0" eaLnBrk="1" fontAlgn="base" latinLnBrk="0" hangingPunct="1">
                <a:lnSpc>
                  <a:spcPct val="100000"/>
                </a:lnSpc>
                <a:spcBef>
                  <a:spcPct val="0"/>
                </a:spcBef>
                <a:spcAft>
                  <a:spcPct val="0"/>
                </a:spcAft>
                <a:buClrTx/>
                <a:buSzTx/>
                <a:buFontTx/>
                <a:buNone/>
                <a:tabLst/>
              </a:pPr>
              <a:r>
                <a:rPr lang="en-US" dirty="0"/>
                <a:t>        #</a:t>
              </a:r>
              <a:r>
                <a:rPr lang="en-US" dirty="0" err="1"/>
                <a:t>registertovote</a:t>
              </a:r>
              <a:endParaRPr kumimoji="0" lang="en-US" sz="1800" b="1"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8275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C2FC-BADA-6347-8D5B-BFD7A32A0992}"/>
              </a:ext>
            </a:extLst>
          </p:cNvPr>
          <p:cNvSpPr>
            <a:spLocks noGrp="1"/>
          </p:cNvSpPr>
          <p:nvPr>
            <p:ph type="title"/>
          </p:nvPr>
        </p:nvSpPr>
        <p:spPr/>
        <p:txBody>
          <a:bodyPr/>
          <a:lstStyle/>
          <a:p>
            <a:r>
              <a:rPr lang="en-US" sz="4000" dirty="0"/>
              <a:t>Fannie Lou Hamer Video to show students </a:t>
            </a:r>
          </a:p>
        </p:txBody>
      </p:sp>
      <p:pic>
        <p:nvPicPr>
          <p:cNvPr id="4" name="Online Media 3" descr="Fannie Lou Hamer Risked Her Life for the Right to Vote">
            <a:hlinkClick r:id="" action="ppaction://media"/>
            <a:extLst>
              <a:ext uri="{FF2B5EF4-FFF2-40B4-BE49-F238E27FC236}">
                <a16:creationId xmlns:a16="http://schemas.microsoft.com/office/drawing/2014/main" id="{895CAC52-D12C-4F4A-A4AB-4D0F3E938DCF}"/>
              </a:ext>
            </a:extLst>
          </p:cNvPr>
          <p:cNvPicPr>
            <a:picLocks noGrp="1" noRot="1" noChangeAspect="1"/>
          </p:cNvPicPr>
          <p:nvPr>
            <p:ph idx="1"/>
            <a:videoFile r:link="rId1"/>
          </p:nvPr>
        </p:nvPicPr>
        <p:blipFill>
          <a:blip r:embed="rId3"/>
          <a:stretch>
            <a:fillRect/>
          </a:stretch>
        </p:blipFill>
        <p:spPr>
          <a:xfrm>
            <a:off x="1908175" y="1955800"/>
            <a:ext cx="6778625" cy="3813175"/>
          </a:xfrm>
          <a:prstGeom prst="rect">
            <a:avLst/>
          </a:prstGeom>
        </p:spPr>
      </p:pic>
    </p:spTree>
    <p:extLst>
      <p:ext uri="{BB962C8B-B14F-4D97-AF65-F5344CB8AC3E}">
        <p14:creationId xmlns:p14="http://schemas.microsoft.com/office/powerpoint/2010/main" val="416789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6641-0BAB-3C40-AA45-81510BDC0D80}"/>
              </a:ext>
            </a:extLst>
          </p:cNvPr>
          <p:cNvSpPr>
            <a:spLocks noGrp="1"/>
          </p:cNvSpPr>
          <p:nvPr>
            <p:ph type="title"/>
          </p:nvPr>
        </p:nvSpPr>
        <p:spPr/>
        <p:txBody>
          <a:bodyPr/>
          <a:lstStyle/>
          <a:p>
            <a:r>
              <a:rPr lang="en-US" sz="3200" dirty="0"/>
              <a:t>Copy/paste announcement, suggested date September 8 </a:t>
            </a:r>
          </a:p>
        </p:txBody>
      </p:sp>
      <p:sp>
        <p:nvSpPr>
          <p:cNvPr id="3" name="Content Placeholder 2">
            <a:extLst>
              <a:ext uri="{FF2B5EF4-FFF2-40B4-BE49-F238E27FC236}">
                <a16:creationId xmlns:a16="http://schemas.microsoft.com/office/drawing/2014/main" id="{0B398088-D83C-BE41-96C3-A500FD39A638}"/>
              </a:ext>
            </a:extLst>
          </p:cNvPr>
          <p:cNvSpPr>
            <a:spLocks noGrp="1"/>
          </p:cNvSpPr>
          <p:nvPr>
            <p:ph idx="1"/>
          </p:nvPr>
        </p:nvSpPr>
        <p:spPr>
          <a:xfrm>
            <a:off x="2061887" y="1450768"/>
            <a:ext cx="6778625" cy="5178632"/>
          </a:xfrm>
        </p:spPr>
        <p:txBody>
          <a:bodyPr/>
          <a:lstStyle/>
          <a:p>
            <a:pPr marL="0" indent="0">
              <a:buNone/>
            </a:pPr>
            <a:r>
              <a:rPr lang="en-US" sz="1200" dirty="0"/>
              <a:t>A coalition of civil rights organizations, led by the Student Nonviolent Coordinating Committee (SNCC) and Congress on Racial Equality (CORE), organized a movement they named The Mississippi Summer Project of 1964, later known as “Freedom Summer,” which led the black community to voter registration, participation, and education. Three volunteers, James Chaney, Michael H. Schwerner and Andrew Goodman – one black and two white –disappeared in late June and were found murdered on August 4, 1964 near Philadelphia, Mississippi. The rest of the activists involved with the project were beaten, threatened and arrested throughout the summer. These groundless and severe actions were all related to the </a:t>
            </a:r>
            <a:r>
              <a:rPr lang="en-US" sz="1200" i="1" dirty="0"/>
              <a:t>simple actions by volunteers to register eligible voters.</a:t>
            </a:r>
          </a:p>
          <a:p>
            <a:pPr marL="0" indent="0" algn="ctr">
              <a:buNone/>
            </a:pPr>
            <a:r>
              <a:rPr lang="en-US" sz="1200" dirty="0"/>
              <a:t>#</a:t>
            </a:r>
            <a:r>
              <a:rPr lang="en-US" sz="1200" dirty="0" err="1"/>
              <a:t>registertovote</a:t>
            </a:r>
            <a:endParaRPr lang="en-US" sz="1200"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r>
              <a:rPr lang="en-US" sz="1000" i="1" dirty="0"/>
              <a:t>Freedom Summer volunteers urge a Mississippi man to register to vote. Although 17,000 black residents submitted applications, local registrars rejected all but 1,600 applications. (Photo by Ted </a:t>
            </a:r>
            <a:r>
              <a:rPr lang="en-US" sz="1000" i="1" dirty="0" err="1"/>
              <a:t>Polumbaum</a:t>
            </a:r>
            <a:r>
              <a:rPr lang="en-US" sz="1000" i="1" dirty="0"/>
              <a:t>, courtesy of the Newseum) </a:t>
            </a:r>
          </a:p>
        </p:txBody>
      </p:sp>
      <p:pic>
        <p:nvPicPr>
          <p:cNvPr id="5" name="Picture 2" descr="Freedom Summer volunteers in Mississippi">
            <a:hlinkClick r:id="rId2"/>
            <a:extLst>
              <a:ext uri="{FF2B5EF4-FFF2-40B4-BE49-F238E27FC236}">
                <a16:creationId xmlns:a16="http://schemas.microsoft.com/office/drawing/2014/main" id="{F765EECB-488A-0649-BCB0-5B6E0A4A10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353" y="3581400"/>
            <a:ext cx="450770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9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C2FC-BADA-6347-8D5B-BFD7A32A0992}"/>
              </a:ext>
            </a:extLst>
          </p:cNvPr>
          <p:cNvSpPr>
            <a:spLocks noGrp="1"/>
          </p:cNvSpPr>
          <p:nvPr>
            <p:ph type="title"/>
          </p:nvPr>
        </p:nvSpPr>
        <p:spPr>
          <a:xfrm>
            <a:off x="1979613" y="274638"/>
            <a:ext cx="6707187" cy="1477962"/>
          </a:xfrm>
        </p:spPr>
        <p:txBody>
          <a:bodyPr/>
          <a:lstStyle/>
          <a:p>
            <a:r>
              <a:rPr lang="en-US" sz="3200" dirty="0">
                <a:hlinkClick r:id="rId2"/>
              </a:rPr>
              <a:t>“Freedom Summer” </a:t>
            </a:r>
            <a:r>
              <a:rPr lang="en-US" sz="3200" dirty="0"/>
              <a:t>by American Experience to show students </a:t>
            </a:r>
          </a:p>
        </p:txBody>
      </p:sp>
    </p:spTree>
    <p:extLst>
      <p:ext uri="{BB962C8B-B14F-4D97-AF65-F5344CB8AC3E}">
        <p14:creationId xmlns:p14="http://schemas.microsoft.com/office/powerpoint/2010/main" val="1932496351"/>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75CB015BFDD4F8E4D863E81862D37" ma:contentTypeVersion="2" ma:contentTypeDescription="Create a new document." ma:contentTypeScope="" ma:versionID="4328a055f65fef913834d46a86b4e36d">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2544619d484db1b8649ae14ba78a26cc" ns1:_="" ns2:_="">
    <xsd:import namespace="http://schemas.microsoft.com/sharepoint/v3"/>
    <xsd:import namespace="431189f8-a51b-453f-9f0c-3a0b3b65b12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HNYXMCCMVK3K-695-8</_dlc_DocId>
    <_dlc_DocIdUrl xmlns="431189f8-a51b-453f-9f0c-3a0b3b65b12f">
      <Url>https://sac.edu/PublicAffairs/_layouts/15/DocIdRedir.aspx?ID=HNYXMCCMVK3K-695-8</Url>
      <Description>HNYXMCCMVK3K-695-8</Description>
    </_dlc_DocIdUrl>
  </documentManagement>
</p:properties>
</file>

<file path=customXml/itemProps1.xml><?xml version="1.0" encoding="utf-8"?>
<ds:datastoreItem xmlns:ds="http://schemas.openxmlformats.org/officeDocument/2006/customXml" ds:itemID="{8D71391A-368D-46DB-8210-6E1114387C0C}"/>
</file>

<file path=customXml/itemProps2.xml><?xml version="1.0" encoding="utf-8"?>
<ds:datastoreItem xmlns:ds="http://schemas.openxmlformats.org/officeDocument/2006/customXml" ds:itemID="{73AD480A-6CA0-4D8C-AAC2-E6AC1A30C91D}"/>
</file>

<file path=customXml/itemProps3.xml><?xml version="1.0" encoding="utf-8"?>
<ds:datastoreItem xmlns:ds="http://schemas.openxmlformats.org/officeDocument/2006/customXml" ds:itemID="{697D83B8-2ECE-4226-B67E-476EB441D105}"/>
</file>

<file path=customXml/itemProps4.xml><?xml version="1.0" encoding="utf-8"?>
<ds:datastoreItem xmlns:ds="http://schemas.openxmlformats.org/officeDocument/2006/customXml" ds:itemID="{95999D5D-C4D4-42D1-93B5-4EE81284B28C}"/>
</file>

<file path=docProps/app.xml><?xml version="1.0" encoding="utf-8"?>
<Properties xmlns="http://schemas.openxmlformats.org/officeDocument/2006/extended-properties" xmlns:vt="http://schemas.openxmlformats.org/officeDocument/2006/docPropsVTypes">
  <Template>template</Template>
  <TotalTime>159</TotalTime>
  <Words>953</Words>
  <Application>Microsoft Macintosh PowerPoint</Application>
  <PresentationFormat>On-screen Show (4:3)</PresentationFormat>
  <Paragraphs>114</Paragraphs>
  <Slides>15</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Montserrat</vt:lpstr>
      <vt:lpstr>Verdana</vt:lpstr>
      <vt:lpstr>template</vt:lpstr>
      <vt:lpstr>Custom Design</vt:lpstr>
      <vt:lpstr>Santa Ana College VOTES 2020!</vt:lpstr>
      <vt:lpstr>Important Dates</vt:lpstr>
      <vt:lpstr>Sample Announcements for Canvas or email</vt:lpstr>
      <vt:lpstr>Sample Announcements for Canvas or email</vt:lpstr>
      <vt:lpstr>Sample Announcements for Canvas or email</vt:lpstr>
      <vt:lpstr>Copy/paste announcement, suggested date August 31 </vt:lpstr>
      <vt:lpstr>Fannie Lou Hamer Video to show students </vt:lpstr>
      <vt:lpstr>Copy/paste announcement, suggested date September 8 </vt:lpstr>
      <vt:lpstr>“Freedom Summer” by American Experience to show students </vt:lpstr>
      <vt:lpstr>Copy/paste announcement, suggested date September 15 </vt:lpstr>
      <vt:lpstr>Copy/paste announcement, suggested date September 22 </vt:lpstr>
      <vt:lpstr>Virtual Zoom backgrounds</vt:lpstr>
      <vt:lpstr>Virtual Zoom backgrounds</vt:lpstr>
      <vt:lpstr>Virtual Zoom backgrounds</vt:lpstr>
      <vt:lpstr>Virtual Zoom backgrounds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 Ana College VOTES 2020!</dc:title>
  <dc:creator>Lange, Megan</dc:creator>
  <cp:lastModifiedBy>Lange, Megan</cp:lastModifiedBy>
  <cp:revision>14</cp:revision>
  <dcterms:created xsi:type="dcterms:W3CDTF">2020-08-19T05:35:00Z</dcterms:created>
  <dcterms:modified xsi:type="dcterms:W3CDTF">2020-08-25T22:38:36Z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0x0101003C475CB015BFDD4F8E4D863E81862D37</vt:lpwstr>
  </property>
  <property fmtid="{D5CDD505-2E9C-101B-9397-08002B2CF9AE}" pid="3" name="_dlc_DocIdItemGuid">
    <vt:lpwstr>96ed2067-1804-4ed6-a5b2-47583f047be9</vt:lpwstr>
  </property>
</Properties>
</file>